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9" r:id="rId3"/>
    <p:sldId id="280" r:id="rId4"/>
    <p:sldId id="267" r:id="rId5"/>
    <p:sldId id="258" r:id="rId6"/>
    <p:sldId id="268" r:id="rId7"/>
    <p:sldId id="270" r:id="rId8"/>
    <p:sldId id="279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BD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5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9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01CAA3-9F0A-4EF5-9B22-83930F23EF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D06E6B8-75B5-4628-8833-95DCE1EDF2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ACDCDC-343B-4F22-827E-EEFE9938B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3AA9E8-0E81-4B23-9F51-3EC5AA215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08BA3B-9F44-42ED-BF70-A9FD18CBE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431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AAF5C8-DB9D-4829-8C31-DA8CE5469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670748-927E-45AF-8D1E-7DC8F82110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7C8480-9E93-4CE4-9EDB-CD9B09827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2D8ABB-426A-401F-BF57-5E4419E48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0E72A3-B8C1-419F-84C7-7E7E7E1B0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52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29D7FC-F74A-4335-A223-1A857DAC51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ABC1210-B30A-48D4-BF1C-9E6B272C4E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E88634-4F94-4760-95D2-582170F64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A55E04-B072-4D1C-8E70-FC36812EB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ABA16A-0193-457F-BE90-F7D41E499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0890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19D07F-E4FA-42D8-94DE-3335DA694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4A8D9C-4691-4DA7-98A3-94A6327B7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61AA8E-97A8-4D00-9704-8FAAAEF04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77CA3E-3079-48FA-A91B-5D8A86809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387FDE0-D81B-42B7-B046-B1D1C023B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841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299CE2-B8F1-43C1-AE27-D5C10D98F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0E023E3-6B77-45B1-B49E-6CE67A49A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B92A50-40B5-42DA-8E19-F3DAF3C87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4AFA5D-86DF-474F-9593-3C671C911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3C65A9-1AF3-4222-A828-9BEAA26FE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0278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993AF-9F0C-4E69-B992-1442874E7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837D2F-A853-44DE-8BE0-834969256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DBD58B4-86B4-4490-82B8-CDCCA1BE4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008CBC-7914-45F3-9CE1-D4EFB0B52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15C3EFB-E327-4ACA-B96B-3A7777FC2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E0C217-9AB5-42B0-BF72-D834FA98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43051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86313F-205F-441F-ABE4-75AD3F2AA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08D838-6020-45B7-A0B5-9228A2610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F19791-2797-494D-9A4A-E7C7313032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5B91A7-00C6-419F-BBFF-211DA50BDB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F07B4CD-1B28-449A-B900-E25D922F9E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7D9471A-43CD-4A3F-B234-74A400DE6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F04C7F6-EF35-4968-B32B-C12B07FD7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4E13359-5DF8-4384-891E-88E801DEB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49078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595ABC-44FD-4DC2-B7BA-D491E769B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D9EE34E-2C92-4E1D-8935-0A3A54A3A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267C63-827E-40D8-8392-06219EC71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5FFA54-CC38-4042-88A2-0B78CF53E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0980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C3880B-CC31-4AD6-BDB2-3928AFA8D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3B489F8-7BDE-423A-88F0-CF590ED0B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3EAD206-A648-472F-BE7A-6BE14CB7C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521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D49965-63C6-4FB0-ACC1-74ACFCD99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1FEC40-FD01-41A6-9F86-25F0445708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33FF616-1DFB-412E-8E77-3FF7F27E51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EF8E77-BF57-43CF-ABB2-2DAF4AE73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AA98D19-C2EE-496F-B910-1066F820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684FEAE-D29B-4265-9FD1-8386A9C4F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68182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D1FD70-22C9-427F-A567-1DAC9A9DDD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096E08-1011-4F56-861F-8D80AC613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951C6A4-3A6D-476C-994E-071653DC2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618CA82-FE87-4E0B-B99F-9303CCD82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0A19D0-5317-49E6-8C97-D8055CE8B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0E7CF2-9714-42B6-A621-62B82D5A8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900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5795926-C648-4606-A630-F09F6BDE0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E7BB4C9-FEAA-4EC8-A124-76F9093CE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C715BF2-029F-4B47-BDE4-F1BE483FC2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87BB9C-E5BE-429C-986A-949EC1D2E2DA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2021-09-26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E7114F-0417-4C26-BCC1-3D876EFC74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C70A28-3924-4BF8-ACBE-178F4F4AF7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3C4CD9-33FF-4EFB-BB51-70B74991F3DD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7491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BBB6E59-D4FC-4180-8D29-F329D6650694}"/>
              </a:ext>
            </a:extLst>
          </p:cNvPr>
          <p:cNvSpPr/>
          <p:nvPr/>
        </p:nvSpPr>
        <p:spPr>
          <a:xfrm>
            <a:off x="3761065" y="1869848"/>
            <a:ext cx="4600190" cy="31183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4318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4000" kern="0">
                <a:solidFill>
                  <a:prstClr val="black">
                    <a:lumMod val="85000"/>
                    <a:lumOff val="15000"/>
                  </a:prst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메타버스 영어회화</a:t>
            </a:r>
            <a:endParaRPr lang="ko-KR" altLang="en-US" sz="4000" kern="0" dirty="0">
              <a:solidFill>
                <a:prstClr val="black">
                  <a:lumMod val="85000"/>
                  <a:lumOff val="15000"/>
                </a:prst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10918C3-842F-4733-AB29-8836597C978D}"/>
              </a:ext>
            </a:extLst>
          </p:cNvPr>
          <p:cNvSpPr/>
          <p:nvPr/>
        </p:nvSpPr>
        <p:spPr>
          <a:xfrm>
            <a:off x="4738460" y="4165147"/>
            <a:ext cx="2190846" cy="396500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1400" kern="0">
                <a:solidFill>
                  <a:schemeClr val="tx1"/>
                </a:solidFill>
              </a:rPr>
              <a:t>B</a:t>
            </a:r>
            <a:r>
              <a:rPr lang="ko-KR" altLang="en-US" sz="1400" kern="0">
                <a:solidFill>
                  <a:schemeClr val="tx1"/>
                </a:solidFill>
              </a:rPr>
              <a:t>반 </a:t>
            </a:r>
            <a:r>
              <a:rPr lang="en-US" altLang="ko-KR" sz="1400" kern="0">
                <a:solidFill>
                  <a:schemeClr val="tx1"/>
                </a:solidFill>
              </a:rPr>
              <a:t>4</a:t>
            </a:r>
            <a:r>
              <a:rPr lang="ko-KR" altLang="en-US" sz="1400" kern="0">
                <a:solidFill>
                  <a:schemeClr val="tx1"/>
                </a:solidFill>
              </a:rPr>
              <a:t>조</a:t>
            </a:r>
            <a:endParaRPr lang="ko-KR" altLang="en-US" sz="1400" kern="0" dirty="0">
              <a:solidFill>
                <a:schemeClr val="tx1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FC85A8-9BB9-40CC-99AC-CD175659D32B}"/>
              </a:ext>
            </a:extLst>
          </p:cNvPr>
          <p:cNvSpPr/>
          <p:nvPr/>
        </p:nvSpPr>
        <p:spPr>
          <a:xfrm>
            <a:off x="6929306" y="4165147"/>
            <a:ext cx="533304" cy="396500"/>
          </a:xfrm>
          <a:prstGeom prst="rect">
            <a:avLst/>
          </a:prstGeom>
          <a:solidFill>
            <a:srgbClr val="66CCFF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1100" kern="0" dirty="0">
              <a:solidFill>
                <a:prstClr val="white"/>
              </a:solidFill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35A90D5A-A358-4239-808E-0E5F31F59E3E}"/>
              </a:ext>
            </a:extLst>
          </p:cNvPr>
          <p:cNvGrpSpPr/>
          <p:nvPr/>
        </p:nvGrpSpPr>
        <p:grpSpPr>
          <a:xfrm>
            <a:off x="8349414" y="1869848"/>
            <a:ext cx="343654" cy="1961570"/>
            <a:chOff x="8349414" y="1869848"/>
            <a:chExt cx="343654" cy="1961570"/>
          </a:xfrm>
        </p:grpSpPr>
        <p:sp>
          <p:nvSpPr>
            <p:cNvPr id="11" name="양쪽 모서리가 둥근 사각형 13">
              <a:extLst>
                <a:ext uri="{FF2B5EF4-FFF2-40B4-BE49-F238E27FC236}">
                  <a16:creationId xmlns:a16="http://schemas.microsoft.com/office/drawing/2014/main" id="{C6EFED50-8B6B-407E-89B2-122B7BFA1674}"/>
                </a:ext>
              </a:extLst>
            </p:cNvPr>
            <p:cNvSpPr/>
            <p:nvPr/>
          </p:nvSpPr>
          <p:spPr>
            <a:xfrm>
              <a:off x="8349414" y="1869848"/>
              <a:ext cx="343654" cy="19615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419100" dir="5400000" sx="80000" sy="8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C643DDED-4401-4E19-A961-1712A31BCD49}"/>
                </a:ext>
              </a:extLst>
            </p:cNvPr>
            <p:cNvGrpSpPr/>
            <p:nvPr/>
          </p:nvGrpSpPr>
          <p:grpSpPr>
            <a:xfrm>
              <a:off x="8451833" y="2036469"/>
              <a:ext cx="148210" cy="1563350"/>
              <a:chOff x="11334883" y="1496521"/>
              <a:chExt cx="266576" cy="2811897"/>
            </a:xfrm>
            <a:solidFill>
              <a:schemeClr val="tx1">
                <a:lumMod val="85000"/>
                <a:lumOff val="15000"/>
              </a:schemeClr>
            </a:solidFill>
          </p:grpSpPr>
          <p:sp>
            <p:nvSpPr>
              <p:cNvPr id="13" name="자유형 32">
                <a:extLst>
                  <a:ext uri="{FF2B5EF4-FFF2-40B4-BE49-F238E27FC236}">
                    <a16:creationId xmlns:a16="http://schemas.microsoft.com/office/drawing/2014/main" id="{1ED0CC34-2238-4231-B1C4-13BCCD5BC1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39124" y="2735045"/>
                <a:ext cx="258909" cy="258909"/>
              </a:xfrm>
              <a:custGeom>
                <a:avLst/>
                <a:gdLst>
                  <a:gd name="connsiteX0" fmla="*/ 4509870 w 6502401"/>
                  <a:gd name="connsiteY0" fmla="*/ 1250950 h 6502400"/>
                  <a:gd name="connsiteX1" fmla="*/ 3460751 w 6502401"/>
                  <a:gd name="connsiteY1" fmla="*/ 2299449 h 6502400"/>
                  <a:gd name="connsiteX2" fmla="*/ 4204979 w 6502401"/>
                  <a:gd name="connsiteY2" fmla="*/ 3043238 h 6502400"/>
                  <a:gd name="connsiteX3" fmla="*/ 5253039 w 6502401"/>
                  <a:gd name="connsiteY3" fmla="*/ 1994739 h 6502400"/>
                  <a:gd name="connsiteX4" fmla="*/ 5487377 w 6502401"/>
                  <a:gd name="connsiteY4" fmla="*/ 0 h 6502400"/>
                  <a:gd name="connsiteX5" fmla="*/ 5557233 w 6502401"/>
                  <a:gd name="connsiteY5" fmla="*/ 0 h 6502400"/>
                  <a:gd name="connsiteX6" fmla="*/ 5626559 w 6502401"/>
                  <a:gd name="connsiteY6" fmla="*/ 6350 h 6502400"/>
                  <a:gd name="connsiteX7" fmla="*/ 5695356 w 6502401"/>
                  <a:gd name="connsiteY7" fmla="*/ 20108 h 6502400"/>
                  <a:gd name="connsiteX8" fmla="*/ 5763095 w 6502401"/>
                  <a:gd name="connsiteY8" fmla="*/ 39688 h 6502400"/>
                  <a:gd name="connsiteX9" fmla="*/ 5828717 w 6502401"/>
                  <a:gd name="connsiteY9" fmla="*/ 66675 h 6502400"/>
                  <a:gd name="connsiteX10" fmla="*/ 5891693 w 6502401"/>
                  <a:gd name="connsiteY10" fmla="*/ 100013 h 6502400"/>
                  <a:gd name="connsiteX11" fmla="*/ 5953081 w 6502401"/>
                  <a:gd name="connsiteY11" fmla="*/ 139700 h 6502400"/>
                  <a:gd name="connsiteX12" fmla="*/ 6010236 w 6502401"/>
                  <a:gd name="connsiteY12" fmla="*/ 186796 h 6502400"/>
                  <a:gd name="connsiteX13" fmla="*/ 6036697 w 6502401"/>
                  <a:gd name="connsiteY13" fmla="*/ 212725 h 6502400"/>
                  <a:gd name="connsiteX14" fmla="*/ 6289659 w 6502401"/>
                  <a:gd name="connsiteY14" fmla="*/ 465667 h 6502400"/>
                  <a:gd name="connsiteX15" fmla="*/ 6316649 w 6502401"/>
                  <a:gd name="connsiteY15" fmla="*/ 493183 h 6502400"/>
                  <a:gd name="connsiteX16" fmla="*/ 6362690 w 6502401"/>
                  <a:gd name="connsiteY16" fmla="*/ 550333 h 6502400"/>
                  <a:gd name="connsiteX17" fmla="*/ 6402381 w 6502401"/>
                  <a:gd name="connsiteY17" fmla="*/ 610658 h 6502400"/>
                  <a:gd name="connsiteX18" fmla="*/ 6436250 w 6502401"/>
                  <a:gd name="connsiteY18" fmla="*/ 674158 h 6502400"/>
                  <a:gd name="connsiteX19" fmla="*/ 6462711 w 6502401"/>
                  <a:gd name="connsiteY19" fmla="*/ 739246 h 6502400"/>
                  <a:gd name="connsiteX20" fmla="*/ 6482820 w 6502401"/>
                  <a:gd name="connsiteY20" fmla="*/ 807508 h 6502400"/>
                  <a:gd name="connsiteX21" fmla="*/ 6495522 w 6502401"/>
                  <a:gd name="connsiteY21" fmla="*/ 875771 h 6502400"/>
                  <a:gd name="connsiteX22" fmla="*/ 6502401 w 6502401"/>
                  <a:gd name="connsiteY22" fmla="*/ 946150 h 6502400"/>
                  <a:gd name="connsiteX23" fmla="*/ 6502401 w 6502401"/>
                  <a:gd name="connsiteY23" fmla="*/ 1015471 h 6502400"/>
                  <a:gd name="connsiteX24" fmla="*/ 6495522 w 6502401"/>
                  <a:gd name="connsiteY24" fmla="*/ 1085321 h 6502400"/>
                  <a:gd name="connsiteX25" fmla="*/ 6482820 w 6502401"/>
                  <a:gd name="connsiteY25" fmla="*/ 1154113 h 6502400"/>
                  <a:gd name="connsiteX26" fmla="*/ 6462711 w 6502401"/>
                  <a:gd name="connsiteY26" fmla="*/ 1221846 h 6502400"/>
                  <a:gd name="connsiteX27" fmla="*/ 6436250 w 6502401"/>
                  <a:gd name="connsiteY27" fmla="*/ 1287463 h 6502400"/>
                  <a:gd name="connsiteX28" fmla="*/ 6402381 w 6502401"/>
                  <a:gd name="connsiteY28" fmla="*/ 1350963 h 6502400"/>
                  <a:gd name="connsiteX29" fmla="*/ 6362690 w 6502401"/>
                  <a:gd name="connsiteY29" fmla="*/ 1410759 h 6502400"/>
                  <a:gd name="connsiteX30" fmla="*/ 6316649 w 6502401"/>
                  <a:gd name="connsiteY30" fmla="*/ 1467909 h 6502400"/>
                  <a:gd name="connsiteX31" fmla="*/ 6289659 w 6502401"/>
                  <a:gd name="connsiteY31" fmla="*/ 1495425 h 6502400"/>
                  <a:gd name="connsiteX32" fmla="*/ 5791143 w 6502401"/>
                  <a:gd name="connsiteY32" fmla="*/ 1993900 h 6502400"/>
                  <a:gd name="connsiteX33" fmla="*/ 6036697 w 6502401"/>
                  <a:gd name="connsiteY33" fmla="*/ 2239433 h 6502400"/>
                  <a:gd name="connsiteX34" fmla="*/ 6050456 w 6502401"/>
                  <a:gd name="connsiteY34" fmla="*/ 2253192 h 6502400"/>
                  <a:gd name="connsiteX35" fmla="*/ 6071095 w 6502401"/>
                  <a:gd name="connsiteY35" fmla="*/ 2284942 h 6502400"/>
                  <a:gd name="connsiteX36" fmla="*/ 6084855 w 6502401"/>
                  <a:gd name="connsiteY36" fmla="*/ 2319338 h 6502400"/>
                  <a:gd name="connsiteX37" fmla="*/ 6092264 w 6502401"/>
                  <a:gd name="connsiteY37" fmla="*/ 2355321 h 6502400"/>
                  <a:gd name="connsiteX38" fmla="*/ 6092264 w 6502401"/>
                  <a:gd name="connsiteY38" fmla="*/ 2391833 h 6502400"/>
                  <a:gd name="connsiteX39" fmla="*/ 6084855 w 6502401"/>
                  <a:gd name="connsiteY39" fmla="*/ 2428346 h 6502400"/>
                  <a:gd name="connsiteX40" fmla="*/ 6071095 w 6502401"/>
                  <a:gd name="connsiteY40" fmla="*/ 2462742 h 6502400"/>
                  <a:gd name="connsiteX41" fmla="*/ 6050456 w 6502401"/>
                  <a:gd name="connsiteY41" fmla="*/ 2493963 h 6502400"/>
                  <a:gd name="connsiteX42" fmla="*/ 6036697 w 6502401"/>
                  <a:gd name="connsiteY42" fmla="*/ 2508250 h 6502400"/>
                  <a:gd name="connsiteX43" fmla="*/ 6022408 w 6502401"/>
                  <a:gd name="connsiteY43" fmla="*/ 2522008 h 6502400"/>
                  <a:gd name="connsiteX44" fmla="*/ 5991185 w 6502401"/>
                  <a:gd name="connsiteY44" fmla="*/ 2542646 h 6502400"/>
                  <a:gd name="connsiteX45" fmla="*/ 5956786 w 6502401"/>
                  <a:gd name="connsiteY45" fmla="*/ 2556933 h 6502400"/>
                  <a:gd name="connsiteX46" fmla="*/ 5920270 w 6502401"/>
                  <a:gd name="connsiteY46" fmla="*/ 2563813 h 6502400"/>
                  <a:gd name="connsiteX47" fmla="*/ 5883755 w 6502401"/>
                  <a:gd name="connsiteY47" fmla="*/ 2563813 h 6502400"/>
                  <a:gd name="connsiteX48" fmla="*/ 5847769 w 6502401"/>
                  <a:gd name="connsiteY48" fmla="*/ 2556933 h 6502400"/>
                  <a:gd name="connsiteX49" fmla="*/ 5813370 w 6502401"/>
                  <a:gd name="connsiteY49" fmla="*/ 2542646 h 6502400"/>
                  <a:gd name="connsiteX50" fmla="*/ 5781617 w 6502401"/>
                  <a:gd name="connsiteY50" fmla="*/ 2522008 h 6502400"/>
                  <a:gd name="connsiteX51" fmla="*/ 5767858 w 6502401"/>
                  <a:gd name="connsiteY51" fmla="*/ 2508250 h 6502400"/>
                  <a:gd name="connsiteX52" fmla="*/ 5522305 w 6502401"/>
                  <a:gd name="connsiteY52" fmla="*/ 2263775 h 6502400"/>
                  <a:gd name="connsiteX53" fmla="*/ 3771678 w 6502401"/>
                  <a:gd name="connsiteY53" fmla="*/ 4014258 h 6502400"/>
                  <a:gd name="connsiteX54" fmla="*/ 2034283 w 6502401"/>
                  <a:gd name="connsiteY54" fmla="*/ 5750454 h 6502400"/>
                  <a:gd name="connsiteX55" fmla="*/ 2004118 w 6502401"/>
                  <a:gd name="connsiteY55" fmla="*/ 5780088 h 6502400"/>
                  <a:gd name="connsiteX56" fmla="*/ 1936908 w 6502401"/>
                  <a:gd name="connsiteY56" fmla="*/ 5832475 h 6502400"/>
                  <a:gd name="connsiteX57" fmla="*/ 1865465 w 6502401"/>
                  <a:gd name="connsiteY57" fmla="*/ 5876925 h 6502400"/>
                  <a:gd name="connsiteX58" fmla="*/ 1789259 w 6502401"/>
                  <a:gd name="connsiteY58" fmla="*/ 5911850 h 6502400"/>
                  <a:gd name="connsiteX59" fmla="*/ 1709877 w 6502401"/>
                  <a:gd name="connsiteY59" fmla="*/ 5938838 h 6502400"/>
                  <a:gd name="connsiteX60" fmla="*/ 1627320 w 6502401"/>
                  <a:gd name="connsiteY60" fmla="*/ 5955242 h 6502400"/>
                  <a:gd name="connsiteX61" fmla="*/ 1543705 w 6502401"/>
                  <a:gd name="connsiteY61" fmla="*/ 5963709 h 6502400"/>
                  <a:gd name="connsiteX62" fmla="*/ 1459032 w 6502401"/>
                  <a:gd name="connsiteY62" fmla="*/ 5961592 h 6502400"/>
                  <a:gd name="connsiteX63" fmla="*/ 1417224 w 6502401"/>
                  <a:gd name="connsiteY63" fmla="*/ 5956300 h 6502400"/>
                  <a:gd name="connsiteX64" fmla="*/ 890660 w 6502401"/>
                  <a:gd name="connsiteY64" fmla="*/ 5881688 h 6502400"/>
                  <a:gd name="connsiteX65" fmla="*/ 324935 w 6502401"/>
                  <a:gd name="connsiteY65" fmla="*/ 6446838 h 6502400"/>
                  <a:gd name="connsiteX66" fmla="*/ 310646 w 6502401"/>
                  <a:gd name="connsiteY66" fmla="*/ 6460596 h 6502400"/>
                  <a:gd name="connsiteX67" fmla="*/ 278364 w 6502401"/>
                  <a:gd name="connsiteY67" fmla="*/ 6481234 h 6502400"/>
                  <a:gd name="connsiteX68" fmla="*/ 243966 w 6502401"/>
                  <a:gd name="connsiteY68" fmla="*/ 6494992 h 6502400"/>
                  <a:gd name="connsiteX69" fmla="*/ 208509 w 6502401"/>
                  <a:gd name="connsiteY69" fmla="*/ 6502400 h 6502400"/>
                  <a:gd name="connsiteX70" fmla="*/ 171464 w 6502401"/>
                  <a:gd name="connsiteY70" fmla="*/ 6502400 h 6502400"/>
                  <a:gd name="connsiteX71" fmla="*/ 136007 w 6502401"/>
                  <a:gd name="connsiteY71" fmla="*/ 6494992 h 6502400"/>
                  <a:gd name="connsiteX72" fmla="*/ 101608 w 6502401"/>
                  <a:gd name="connsiteY72" fmla="*/ 6481234 h 6502400"/>
                  <a:gd name="connsiteX73" fmla="*/ 69856 w 6502401"/>
                  <a:gd name="connsiteY73" fmla="*/ 6460596 h 6502400"/>
                  <a:gd name="connsiteX74" fmla="*/ 55038 w 6502401"/>
                  <a:gd name="connsiteY74" fmla="*/ 6446838 h 6502400"/>
                  <a:gd name="connsiteX75" fmla="*/ 42337 w 6502401"/>
                  <a:gd name="connsiteY75" fmla="*/ 6432550 h 6502400"/>
                  <a:gd name="connsiteX76" fmla="*/ 20639 w 6502401"/>
                  <a:gd name="connsiteY76" fmla="*/ 6401329 h 6502400"/>
                  <a:gd name="connsiteX77" fmla="*/ 6880 w 6502401"/>
                  <a:gd name="connsiteY77" fmla="*/ 6366934 h 6502400"/>
                  <a:gd name="connsiteX78" fmla="*/ 0 w 6502401"/>
                  <a:gd name="connsiteY78" fmla="*/ 6330421 h 6502400"/>
                  <a:gd name="connsiteX79" fmla="*/ 0 w 6502401"/>
                  <a:gd name="connsiteY79" fmla="*/ 6293909 h 6502400"/>
                  <a:gd name="connsiteX80" fmla="*/ 6880 w 6502401"/>
                  <a:gd name="connsiteY80" fmla="*/ 6257925 h 6502400"/>
                  <a:gd name="connsiteX81" fmla="*/ 20639 w 6502401"/>
                  <a:gd name="connsiteY81" fmla="*/ 6223529 h 6502400"/>
                  <a:gd name="connsiteX82" fmla="*/ 42337 w 6502401"/>
                  <a:gd name="connsiteY82" fmla="*/ 6191779 h 6502400"/>
                  <a:gd name="connsiteX83" fmla="*/ 55038 w 6502401"/>
                  <a:gd name="connsiteY83" fmla="*/ 6178021 h 6502400"/>
                  <a:gd name="connsiteX84" fmla="*/ 621292 w 6502401"/>
                  <a:gd name="connsiteY84" fmla="*/ 5611813 h 6502400"/>
                  <a:gd name="connsiteX85" fmla="*/ 546145 w 6502401"/>
                  <a:gd name="connsiteY85" fmla="*/ 5085821 h 6502400"/>
                  <a:gd name="connsiteX86" fmla="*/ 540853 w 6502401"/>
                  <a:gd name="connsiteY86" fmla="*/ 5042959 h 6502400"/>
                  <a:gd name="connsiteX87" fmla="*/ 539265 w 6502401"/>
                  <a:gd name="connsiteY87" fmla="*/ 4958821 h 6502400"/>
                  <a:gd name="connsiteX88" fmla="*/ 546674 w 6502401"/>
                  <a:gd name="connsiteY88" fmla="*/ 4874684 h 6502400"/>
                  <a:gd name="connsiteX89" fmla="*/ 564138 w 6502401"/>
                  <a:gd name="connsiteY89" fmla="*/ 4792663 h 6502400"/>
                  <a:gd name="connsiteX90" fmla="*/ 590069 w 6502401"/>
                  <a:gd name="connsiteY90" fmla="*/ 4713288 h 6502400"/>
                  <a:gd name="connsiteX91" fmla="*/ 626055 w 6502401"/>
                  <a:gd name="connsiteY91" fmla="*/ 4637088 h 6502400"/>
                  <a:gd name="connsiteX92" fmla="*/ 669980 w 6502401"/>
                  <a:gd name="connsiteY92" fmla="*/ 4565121 h 6502400"/>
                  <a:gd name="connsiteX93" fmla="*/ 721842 w 6502401"/>
                  <a:gd name="connsiteY93" fmla="*/ 4498975 h 6502400"/>
                  <a:gd name="connsiteX94" fmla="*/ 752007 w 6502401"/>
                  <a:gd name="connsiteY94" fmla="*/ 4467754 h 6502400"/>
                  <a:gd name="connsiteX95" fmla="*/ 2468235 w 6502401"/>
                  <a:gd name="connsiteY95" fmla="*/ 2752196 h 6502400"/>
                  <a:gd name="connsiteX96" fmla="*/ 4239500 w 6502401"/>
                  <a:gd name="connsiteY96" fmla="*/ 981075 h 6502400"/>
                  <a:gd name="connsiteX97" fmla="*/ 3993947 w 6502401"/>
                  <a:gd name="connsiteY97" fmla="*/ 735542 h 6502400"/>
                  <a:gd name="connsiteX98" fmla="*/ 3981246 w 6502401"/>
                  <a:gd name="connsiteY98" fmla="*/ 721254 h 6502400"/>
                  <a:gd name="connsiteX99" fmla="*/ 3959548 w 6502401"/>
                  <a:gd name="connsiteY99" fmla="*/ 688975 h 6502400"/>
                  <a:gd name="connsiteX100" fmla="*/ 3945789 w 6502401"/>
                  <a:gd name="connsiteY100" fmla="*/ 655108 h 6502400"/>
                  <a:gd name="connsiteX101" fmla="*/ 3939438 w 6502401"/>
                  <a:gd name="connsiteY101" fmla="*/ 619125 h 6502400"/>
                  <a:gd name="connsiteX102" fmla="*/ 3939438 w 6502401"/>
                  <a:gd name="connsiteY102" fmla="*/ 582613 h 6502400"/>
                  <a:gd name="connsiteX103" fmla="*/ 3945789 w 6502401"/>
                  <a:gd name="connsiteY103" fmla="*/ 546629 h 6502400"/>
                  <a:gd name="connsiteX104" fmla="*/ 3959548 w 6502401"/>
                  <a:gd name="connsiteY104" fmla="*/ 512233 h 6502400"/>
                  <a:gd name="connsiteX105" fmla="*/ 3981246 w 6502401"/>
                  <a:gd name="connsiteY105" fmla="*/ 480483 h 6502400"/>
                  <a:gd name="connsiteX106" fmla="*/ 3993947 w 6502401"/>
                  <a:gd name="connsiteY106" fmla="*/ 465667 h 6502400"/>
                  <a:gd name="connsiteX107" fmla="*/ 4008764 w 6502401"/>
                  <a:gd name="connsiteY107" fmla="*/ 452967 h 6502400"/>
                  <a:gd name="connsiteX108" fmla="*/ 4039988 w 6502401"/>
                  <a:gd name="connsiteY108" fmla="*/ 431800 h 6502400"/>
                  <a:gd name="connsiteX109" fmla="*/ 4074916 w 6502401"/>
                  <a:gd name="connsiteY109" fmla="*/ 418042 h 6502400"/>
                  <a:gd name="connsiteX110" fmla="*/ 4110902 w 6502401"/>
                  <a:gd name="connsiteY110" fmla="*/ 411163 h 6502400"/>
                  <a:gd name="connsiteX111" fmla="*/ 4147417 w 6502401"/>
                  <a:gd name="connsiteY111" fmla="*/ 411163 h 6502400"/>
                  <a:gd name="connsiteX112" fmla="*/ 4182875 w 6502401"/>
                  <a:gd name="connsiteY112" fmla="*/ 418042 h 6502400"/>
                  <a:gd name="connsiteX113" fmla="*/ 4217273 w 6502401"/>
                  <a:gd name="connsiteY113" fmla="*/ 431800 h 6502400"/>
                  <a:gd name="connsiteX114" fmla="*/ 4249555 w 6502401"/>
                  <a:gd name="connsiteY114" fmla="*/ 452967 h 6502400"/>
                  <a:gd name="connsiteX115" fmla="*/ 4263844 w 6502401"/>
                  <a:gd name="connsiteY115" fmla="*/ 465667 h 6502400"/>
                  <a:gd name="connsiteX116" fmla="*/ 4508339 w 6502401"/>
                  <a:gd name="connsiteY116" fmla="*/ 711200 h 6502400"/>
                  <a:gd name="connsiteX117" fmla="*/ 5007913 w 6502401"/>
                  <a:gd name="connsiteY117" fmla="*/ 212725 h 6502400"/>
                  <a:gd name="connsiteX118" fmla="*/ 5034373 w 6502401"/>
                  <a:gd name="connsiteY118" fmla="*/ 186796 h 6502400"/>
                  <a:gd name="connsiteX119" fmla="*/ 5091528 w 6502401"/>
                  <a:gd name="connsiteY119" fmla="*/ 139700 h 6502400"/>
                  <a:gd name="connsiteX120" fmla="*/ 5152387 w 6502401"/>
                  <a:gd name="connsiteY120" fmla="*/ 100013 h 6502400"/>
                  <a:gd name="connsiteX121" fmla="*/ 5215892 w 6502401"/>
                  <a:gd name="connsiteY121" fmla="*/ 66675 h 6502400"/>
                  <a:gd name="connsiteX122" fmla="*/ 5281514 w 6502401"/>
                  <a:gd name="connsiteY122" fmla="*/ 39688 h 6502400"/>
                  <a:gd name="connsiteX123" fmla="*/ 5348195 w 6502401"/>
                  <a:gd name="connsiteY123" fmla="*/ 20108 h 6502400"/>
                  <a:gd name="connsiteX124" fmla="*/ 5418050 w 6502401"/>
                  <a:gd name="connsiteY124" fmla="*/ 6350 h 650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</a:cxnLst>
                <a:rect l="l" t="t" r="r" b="b"/>
                <a:pathLst>
                  <a:path w="6502401" h="650240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>
                  <a:defRPr/>
                </a:pPr>
                <a:endParaRPr lang="ko-KR" altLang="en-US">
                  <a:solidFill>
                    <a:prstClr val="black"/>
                  </a:solidFill>
                </a:endParaRPr>
              </a:p>
            </p:txBody>
          </p:sp>
          <p:grpSp>
            <p:nvGrpSpPr>
              <p:cNvPr id="14" name="Group 16">
                <a:extLst>
                  <a:ext uri="{FF2B5EF4-FFF2-40B4-BE49-F238E27FC236}">
                    <a16:creationId xmlns:a16="http://schemas.microsoft.com/office/drawing/2014/main" id="{9E408404-73F7-4F22-B60A-84FC3EB689F1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363439" y="2127164"/>
                <a:ext cx="214957" cy="247071"/>
                <a:chOff x="1039" y="1681"/>
                <a:chExt cx="1071" cy="1231"/>
              </a:xfrm>
              <a:grpFill/>
            </p:grpSpPr>
            <p:sp>
              <p:nvSpPr>
                <p:cNvPr id="30" name="Freeform 17">
                  <a:extLst>
                    <a:ext uri="{FF2B5EF4-FFF2-40B4-BE49-F238E27FC236}">
                      <a16:creationId xmlns:a16="http://schemas.microsoft.com/office/drawing/2014/main" id="{C2BB9465-5F6D-4655-B28F-8C5887546F9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39" y="1681"/>
                  <a:ext cx="1071" cy="1099"/>
                </a:xfrm>
                <a:custGeom>
                  <a:avLst/>
                  <a:gdLst>
                    <a:gd name="T0" fmla="*/ 3169 w 3212"/>
                    <a:gd name="T1" fmla="*/ 566 h 3298"/>
                    <a:gd name="T2" fmla="*/ 3035 w 3212"/>
                    <a:gd name="T3" fmla="*/ 475 h 3298"/>
                    <a:gd name="T4" fmla="*/ 2711 w 3212"/>
                    <a:gd name="T5" fmla="*/ 199 h 3298"/>
                    <a:gd name="T6" fmla="*/ 2384 w 3212"/>
                    <a:gd name="T7" fmla="*/ 19 h 3298"/>
                    <a:gd name="T8" fmla="*/ 2347 w 3212"/>
                    <a:gd name="T9" fmla="*/ 4 h 3298"/>
                    <a:gd name="T10" fmla="*/ 2278 w 3212"/>
                    <a:gd name="T11" fmla="*/ 47 h 3298"/>
                    <a:gd name="T12" fmla="*/ 2171 w 3212"/>
                    <a:gd name="T13" fmla="*/ 190 h 3298"/>
                    <a:gd name="T14" fmla="*/ 1698 w 3212"/>
                    <a:gd name="T15" fmla="*/ 610 h 3298"/>
                    <a:gd name="T16" fmla="*/ 716 w 3212"/>
                    <a:gd name="T17" fmla="*/ 1337 h 3298"/>
                    <a:gd name="T18" fmla="*/ 296 w 3212"/>
                    <a:gd name="T19" fmla="*/ 1713 h 3298"/>
                    <a:gd name="T20" fmla="*/ 59 w 3212"/>
                    <a:gd name="T21" fmla="*/ 2061 h 3298"/>
                    <a:gd name="T22" fmla="*/ 0 w 3212"/>
                    <a:gd name="T23" fmla="*/ 2479 h 3298"/>
                    <a:gd name="T24" fmla="*/ 29 w 3212"/>
                    <a:gd name="T25" fmla="*/ 2758 h 3298"/>
                    <a:gd name="T26" fmla="*/ 183 w 3212"/>
                    <a:gd name="T27" fmla="*/ 2915 h 3298"/>
                    <a:gd name="T28" fmla="*/ 615 w 3212"/>
                    <a:gd name="T29" fmla="*/ 3255 h 3298"/>
                    <a:gd name="T30" fmla="*/ 886 w 3212"/>
                    <a:gd name="T31" fmla="*/ 3291 h 3298"/>
                    <a:gd name="T32" fmla="*/ 1138 w 3212"/>
                    <a:gd name="T33" fmla="*/ 3171 h 3298"/>
                    <a:gd name="T34" fmla="*/ 1808 w 3212"/>
                    <a:gd name="T35" fmla="*/ 2600 h 3298"/>
                    <a:gd name="T36" fmla="*/ 2812 w 3212"/>
                    <a:gd name="T37" fmla="*/ 1724 h 3298"/>
                    <a:gd name="T38" fmla="*/ 3103 w 3212"/>
                    <a:gd name="T39" fmla="*/ 1438 h 3298"/>
                    <a:gd name="T40" fmla="*/ 3146 w 3212"/>
                    <a:gd name="T41" fmla="*/ 1401 h 3298"/>
                    <a:gd name="T42" fmla="*/ 3193 w 3212"/>
                    <a:gd name="T43" fmla="*/ 1183 h 3298"/>
                    <a:gd name="T44" fmla="*/ 3208 w 3212"/>
                    <a:gd name="T45" fmla="*/ 620 h 3298"/>
                    <a:gd name="T46" fmla="*/ 1001 w 3212"/>
                    <a:gd name="T47" fmla="*/ 3114 h 3298"/>
                    <a:gd name="T48" fmla="*/ 881 w 3212"/>
                    <a:gd name="T49" fmla="*/ 3066 h 3298"/>
                    <a:gd name="T50" fmla="*/ 844 w 3212"/>
                    <a:gd name="T51" fmla="*/ 2610 h 3298"/>
                    <a:gd name="T52" fmla="*/ 840 w 3212"/>
                    <a:gd name="T53" fmla="*/ 2398 h 3298"/>
                    <a:gd name="T54" fmla="*/ 401 w 3212"/>
                    <a:gd name="T55" fmla="*/ 2082 h 3298"/>
                    <a:gd name="T56" fmla="*/ 241 w 3212"/>
                    <a:gd name="T57" fmla="*/ 1969 h 3298"/>
                    <a:gd name="T58" fmla="*/ 752 w 3212"/>
                    <a:gd name="T59" fmla="*/ 2141 h 3298"/>
                    <a:gd name="T60" fmla="*/ 1034 w 3212"/>
                    <a:gd name="T61" fmla="*/ 2354 h 3298"/>
                    <a:gd name="T62" fmla="*/ 1418 w 3212"/>
                    <a:gd name="T63" fmla="*/ 2074 h 3298"/>
                    <a:gd name="T64" fmla="*/ 1624 w 3212"/>
                    <a:gd name="T65" fmla="*/ 1847 h 3298"/>
                    <a:gd name="T66" fmla="*/ 1420 w 3212"/>
                    <a:gd name="T67" fmla="*/ 1596 h 3298"/>
                    <a:gd name="T68" fmla="*/ 1082 w 3212"/>
                    <a:gd name="T69" fmla="*/ 1248 h 3298"/>
                    <a:gd name="T70" fmla="*/ 1614 w 3212"/>
                    <a:gd name="T71" fmla="*/ 825 h 3298"/>
                    <a:gd name="T72" fmla="*/ 2194 w 3212"/>
                    <a:gd name="T73" fmla="*/ 338 h 3298"/>
                    <a:gd name="T74" fmla="*/ 2374 w 3212"/>
                    <a:gd name="T75" fmla="*/ 118 h 3298"/>
                    <a:gd name="T76" fmla="*/ 2661 w 3212"/>
                    <a:gd name="T77" fmla="*/ 304 h 3298"/>
                    <a:gd name="T78" fmla="*/ 2993 w 3212"/>
                    <a:gd name="T79" fmla="*/ 603 h 3298"/>
                    <a:gd name="T80" fmla="*/ 2474 w 3212"/>
                    <a:gd name="T81" fmla="*/ 1257 h 3298"/>
                    <a:gd name="T82" fmla="*/ 1732 w 3212"/>
                    <a:gd name="T83" fmla="*/ 1951 h 3298"/>
                    <a:gd name="T84" fmla="*/ 1047 w 3212"/>
                    <a:gd name="T85" fmla="*/ 2462 h 3298"/>
                    <a:gd name="T86" fmla="*/ 1012 w 3212"/>
                    <a:gd name="T87" fmla="*/ 2472 h 3298"/>
                    <a:gd name="T88" fmla="*/ 3078 w 3212"/>
                    <a:gd name="T89" fmla="*/ 1147 h 3298"/>
                    <a:gd name="T90" fmla="*/ 3067 w 3212"/>
                    <a:gd name="T91" fmla="*/ 1301 h 3298"/>
                    <a:gd name="T92" fmla="*/ 3051 w 3212"/>
                    <a:gd name="T93" fmla="*/ 1343 h 3298"/>
                    <a:gd name="T94" fmla="*/ 3018 w 3212"/>
                    <a:gd name="T95" fmla="*/ 1366 h 3298"/>
                    <a:gd name="T96" fmla="*/ 2890 w 3212"/>
                    <a:gd name="T97" fmla="*/ 1493 h 3298"/>
                    <a:gd name="T98" fmla="*/ 1823 w 3212"/>
                    <a:gd name="T99" fmla="*/ 2434 h 3298"/>
                    <a:gd name="T100" fmla="*/ 1765 w 3212"/>
                    <a:gd name="T101" fmla="*/ 2231 h 3298"/>
                    <a:gd name="T102" fmla="*/ 1749 w 3212"/>
                    <a:gd name="T103" fmla="*/ 2105 h 3298"/>
                    <a:gd name="T104" fmla="*/ 2236 w 3212"/>
                    <a:gd name="T105" fmla="*/ 1651 h 3298"/>
                    <a:gd name="T106" fmla="*/ 3095 w 3212"/>
                    <a:gd name="T107" fmla="*/ 770 h 32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3212" h="3298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1" name="Freeform 18">
                  <a:extLst>
                    <a:ext uri="{FF2B5EF4-FFF2-40B4-BE49-F238E27FC236}">
                      <a16:creationId xmlns:a16="http://schemas.microsoft.com/office/drawing/2014/main" id="{52A3976E-375D-4BB5-905D-706944017DF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98" y="2746"/>
                  <a:ext cx="212" cy="132"/>
                </a:xfrm>
                <a:custGeom>
                  <a:avLst/>
                  <a:gdLst>
                    <a:gd name="T0" fmla="*/ 544 w 635"/>
                    <a:gd name="T1" fmla="*/ 0 h 398"/>
                    <a:gd name="T2" fmla="*/ 504 w 635"/>
                    <a:gd name="T3" fmla="*/ 18 h 398"/>
                    <a:gd name="T4" fmla="*/ 496 w 635"/>
                    <a:gd name="T5" fmla="*/ 52 h 398"/>
                    <a:gd name="T6" fmla="*/ 530 w 635"/>
                    <a:gd name="T7" fmla="*/ 177 h 398"/>
                    <a:gd name="T8" fmla="*/ 515 w 635"/>
                    <a:gd name="T9" fmla="*/ 226 h 398"/>
                    <a:gd name="T10" fmla="*/ 478 w 635"/>
                    <a:gd name="T11" fmla="*/ 262 h 398"/>
                    <a:gd name="T12" fmla="*/ 403 w 635"/>
                    <a:gd name="T13" fmla="*/ 291 h 398"/>
                    <a:gd name="T14" fmla="*/ 352 w 635"/>
                    <a:gd name="T15" fmla="*/ 272 h 398"/>
                    <a:gd name="T16" fmla="*/ 332 w 635"/>
                    <a:gd name="T17" fmla="*/ 226 h 398"/>
                    <a:gd name="T18" fmla="*/ 331 w 635"/>
                    <a:gd name="T19" fmla="*/ 198 h 398"/>
                    <a:gd name="T20" fmla="*/ 303 w 635"/>
                    <a:gd name="T21" fmla="*/ 164 h 398"/>
                    <a:gd name="T22" fmla="*/ 246 w 635"/>
                    <a:gd name="T23" fmla="*/ 180 h 398"/>
                    <a:gd name="T24" fmla="*/ 236 w 635"/>
                    <a:gd name="T25" fmla="*/ 209 h 398"/>
                    <a:gd name="T26" fmla="*/ 220 w 635"/>
                    <a:gd name="T27" fmla="*/ 268 h 398"/>
                    <a:gd name="T28" fmla="*/ 160 w 635"/>
                    <a:gd name="T29" fmla="*/ 310 h 398"/>
                    <a:gd name="T30" fmla="*/ 122 w 635"/>
                    <a:gd name="T31" fmla="*/ 304 h 398"/>
                    <a:gd name="T32" fmla="*/ 83 w 635"/>
                    <a:gd name="T33" fmla="*/ 270 h 398"/>
                    <a:gd name="T34" fmla="*/ 83 w 635"/>
                    <a:gd name="T35" fmla="*/ 182 h 398"/>
                    <a:gd name="T36" fmla="*/ 90 w 635"/>
                    <a:gd name="T37" fmla="*/ 149 h 398"/>
                    <a:gd name="T38" fmla="*/ 62 w 635"/>
                    <a:gd name="T39" fmla="*/ 126 h 398"/>
                    <a:gd name="T40" fmla="*/ 34 w 635"/>
                    <a:gd name="T41" fmla="*/ 139 h 398"/>
                    <a:gd name="T42" fmla="*/ 7 w 635"/>
                    <a:gd name="T43" fmla="*/ 193 h 398"/>
                    <a:gd name="T44" fmla="*/ 3 w 635"/>
                    <a:gd name="T45" fmla="*/ 268 h 398"/>
                    <a:gd name="T46" fmla="*/ 31 w 635"/>
                    <a:gd name="T47" fmla="*/ 336 h 398"/>
                    <a:gd name="T48" fmla="*/ 93 w 635"/>
                    <a:gd name="T49" fmla="*/ 383 h 398"/>
                    <a:gd name="T50" fmla="*/ 139 w 635"/>
                    <a:gd name="T51" fmla="*/ 398 h 398"/>
                    <a:gd name="T52" fmla="*/ 229 w 635"/>
                    <a:gd name="T53" fmla="*/ 383 h 398"/>
                    <a:gd name="T54" fmla="*/ 279 w 635"/>
                    <a:gd name="T55" fmla="*/ 339 h 398"/>
                    <a:gd name="T56" fmla="*/ 350 w 635"/>
                    <a:gd name="T57" fmla="*/ 379 h 398"/>
                    <a:gd name="T58" fmla="*/ 470 w 635"/>
                    <a:gd name="T59" fmla="*/ 375 h 398"/>
                    <a:gd name="T60" fmla="*/ 527 w 635"/>
                    <a:gd name="T61" fmla="*/ 350 h 398"/>
                    <a:gd name="T62" fmla="*/ 600 w 635"/>
                    <a:gd name="T63" fmla="*/ 271 h 398"/>
                    <a:gd name="T64" fmla="*/ 635 w 635"/>
                    <a:gd name="T65" fmla="*/ 166 h 398"/>
                    <a:gd name="T66" fmla="*/ 614 w 635"/>
                    <a:gd name="T67" fmla="*/ 64 h 398"/>
                    <a:gd name="T68" fmla="*/ 555 w 635"/>
                    <a:gd name="T69" fmla="*/ 6 h 3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635" h="398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2" name="Freeform 19">
                  <a:extLst>
                    <a:ext uri="{FF2B5EF4-FFF2-40B4-BE49-F238E27FC236}">
                      <a16:creationId xmlns:a16="http://schemas.microsoft.com/office/drawing/2014/main" id="{66BCCD38-0B61-4CB9-B696-E6698D482C0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5" y="2515"/>
                  <a:ext cx="176" cy="179"/>
                </a:xfrm>
                <a:custGeom>
                  <a:avLst/>
                  <a:gdLst>
                    <a:gd name="T0" fmla="*/ 301 w 528"/>
                    <a:gd name="T1" fmla="*/ 1 h 538"/>
                    <a:gd name="T2" fmla="*/ 268 w 528"/>
                    <a:gd name="T3" fmla="*/ 27 h 538"/>
                    <a:gd name="T4" fmla="*/ 273 w 528"/>
                    <a:gd name="T5" fmla="*/ 82 h 538"/>
                    <a:gd name="T6" fmla="*/ 298 w 528"/>
                    <a:gd name="T7" fmla="*/ 95 h 538"/>
                    <a:gd name="T8" fmla="*/ 373 w 528"/>
                    <a:gd name="T9" fmla="*/ 112 h 538"/>
                    <a:gd name="T10" fmla="*/ 419 w 528"/>
                    <a:gd name="T11" fmla="*/ 145 h 538"/>
                    <a:gd name="T12" fmla="*/ 423 w 528"/>
                    <a:gd name="T13" fmla="*/ 191 h 538"/>
                    <a:gd name="T14" fmla="*/ 409 w 528"/>
                    <a:gd name="T15" fmla="*/ 220 h 538"/>
                    <a:gd name="T16" fmla="*/ 357 w 528"/>
                    <a:gd name="T17" fmla="*/ 265 h 538"/>
                    <a:gd name="T18" fmla="*/ 245 w 528"/>
                    <a:gd name="T19" fmla="*/ 269 h 538"/>
                    <a:gd name="T20" fmla="*/ 207 w 528"/>
                    <a:gd name="T21" fmla="*/ 256 h 538"/>
                    <a:gd name="T22" fmla="*/ 188 w 528"/>
                    <a:gd name="T23" fmla="*/ 250 h 538"/>
                    <a:gd name="T24" fmla="*/ 150 w 528"/>
                    <a:gd name="T25" fmla="*/ 268 h 538"/>
                    <a:gd name="T26" fmla="*/ 141 w 528"/>
                    <a:gd name="T27" fmla="*/ 324 h 538"/>
                    <a:gd name="T28" fmla="*/ 161 w 528"/>
                    <a:gd name="T29" fmla="*/ 341 h 538"/>
                    <a:gd name="T30" fmla="*/ 173 w 528"/>
                    <a:gd name="T31" fmla="*/ 347 h 538"/>
                    <a:gd name="T32" fmla="*/ 178 w 528"/>
                    <a:gd name="T33" fmla="*/ 348 h 538"/>
                    <a:gd name="T34" fmla="*/ 184 w 528"/>
                    <a:gd name="T35" fmla="*/ 351 h 538"/>
                    <a:gd name="T36" fmla="*/ 220 w 528"/>
                    <a:gd name="T37" fmla="*/ 367 h 538"/>
                    <a:gd name="T38" fmla="*/ 243 w 528"/>
                    <a:gd name="T39" fmla="*/ 399 h 538"/>
                    <a:gd name="T40" fmla="*/ 180 w 528"/>
                    <a:gd name="T41" fmla="*/ 443 h 538"/>
                    <a:gd name="T42" fmla="*/ 131 w 528"/>
                    <a:gd name="T43" fmla="*/ 456 h 538"/>
                    <a:gd name="T44" fmla="*/ 62 w 528"/>
                    <a:gd name="T45" fmla="*/ 456 h 538"/>
                    <a:gd name="T46" fmla="*/ 50 w 528"/>
                    <a:gd name="T47" fmla="*/ 443 h 538"/>
                    <a:gd name="T48" fmla="*/ 10 w 528"/>
                    <a:gd name="T49" fmla="*/ 446 h 538"/>
                    <a:gd name="T50" fmla="*/ 3 w 528"/>
                    <a:gd name="T51" fmla="*/ 475 h 538"/>
                    <a:gd name="T52" fmla="*/ 45 w 528"/>
                    <a:gd name="T53" fmla="*/ 525 h 538"/>
                    <a:gd name="T54" fmla="*/ 134 w 528"/>
                    <a:gd name="T55" fmla="*/ 538 h 538"/>
                    <a:gd name="T56" fmla="*/ 190 w 528"/>
                    <a:gd name="T57" fmla="*/ 528 h 538"/>
                    <a:gd name="T58" fmla="*/ 302 w 528"/>
                    <a:gd name="T59" fmla="*/ 465 h 538"/>
                    <a:gd name="T60" fmla="*/ 355 w 528"/>
                    <a:gd name="T61" fmla="*/ 383 h 538"/>
                    <a:gd name="T62" fmla="*/ 357 w 528"/>
                    <a:gd name="T63" fmla="*/ 366 h 538"/>
                    <a:gd name="T64" fmla="*/ 425 w 528"/>
                    <a:gd name="T65" fmla="*/ 341 h 538"/>
                    <a:gd name="T66" fmla="*/ 497 w 528"/>
                    <a:gd name="T67" fmla="*/ 271 h 538"/>
                    <a:gd name="T68" fmla="*/ 520 w 528"/>
                    <a:gd name="T69" fmla="*/ 220 h 538"/>
                    <a:gd name="T70" fmla="*/ 520 w 528"/>
                    <a:gd name="T71" fmla="*/ 127 h 538"/>
                    <a:gd name="T72" fmla="*/ 469 w 528"/>
                    <a:gd name="T73" fmla="*/ 53 h 538"/>
                    <a:gd name="T74" fmla="*/ 384 w 528"/>
                    <a:gd name="T75" fmla="*/ 9 h 538"/>
                    <a:gd name="T76" fmla="*/ 311 w 528"/>
                    <a:gd name="T77" fmla="*/ 0 h 5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528" h="538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33" name="Freeform 20">
                  <a:extLst>
                    <a:ext uri="{FF2B5EF4-FFF2-40B4-BE49-F238E27FC236}">
                      <a16:creationId xmlns:a16="http://schemas.microsoft.com/office/drawing/2014/main" id="{12D51AAE-A5E6-4DC3-AC13-C4B9F153AF9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65" y="2702"/>
                  <a:ext cx="205" cy="210"/>
                </a:xfrm>
                <a:custGeom>
                  <a:avLst/>
                  <a:gdLst>
                    <a:gd name="T0" fmla="*/ 388 w 613"/>
                    <a:gd name="T1" fmla="*/ 3 h 630"/>
                    <a:gd name="T2" fmla="*/ 357 w 613"/>
                    <a:gd name="T3" fmla="*/ 52 h 630"/>
                    <a:gd name="T4" fmla="*/ 381 w 613"/>
                    <a:gd name="T5" fmla="*/ 89 h 630"/>
                    <a:gd name="T6" fmla="*/ 466 w 613"/>
                    <a:gd name="T7" fmla="*/ 128 h 630"/>
                    <a:gd name="T8" fmla="*/ 511 w 613"/>
                    <a:gd name="T9" fmla="*/ 174 h 630"/>
                    <a:gd name="T10" fmla="*/ 506 w 613"/>
                    <a:gd name="T11" fmla="*/ 230 h 630"/>
                    <a:gd name="T12" fmla="*/ 486 w 613"/>
                    <a:gd name="T13" fmla="*/ 265 h 630"/>
                    <a:gd name="T14" fmla="*/ 431 w 613"/>
                    <a:gd name="T15" fmla="*/ 307 h 630"/>
                    <a:gd name="T16" fmla="*/ 349 w 613"/>
                    <a:gd name="T17" fmla="*/ 312 h 630"/>
                    <a:gd name="T18" fmla="*/ 257 w 613"/>
                    <a:gd name="T19" fmla="*/ 265 h 630"/>
                    <a:gd name="T20" fmla="*/ 253 w 613"/>
                    <a:gd name="T21" fmla="*/ 260 h 630"/>
                    <a:gd name="T22" fmla="*/ 239 w 613"/>
                    <a:gd name="T23" fmla="*/ 252 h 630"/>
                    <a:gd name="T24" fmla="*/ 198 w 613"/>
                    <a:gd name="T25" fmla="*/ 256 h 630"/>
                    <a:gd name="T26" fmla="*/ 175 w 613"/>
                    <a:gd name="T27" fmla="*/ 311 h 630"/>
                    <a:gd name="T28" fmla="*/ 188 w 613"/>
                    <a:gd name="T29" fmla="*/ 334 h 630"/>
                    <a:gd name="T30" fmla="*/ 214 w 613"/>
                    <a:gd name="T31" fmla="*/ 354 h 630"/>
                    <a:gd name="T32" fmla="*/ 256 w 613"/>
                    <a:gd name="T33" fmla="*/ 422 h 630"/>
                    <a:gd name="T34" fmla="*/ 224 w 613"/>
                    <a:gd name="T35" fmla="*/ 512 h 630"/>
                    <a:gd name="T36" fmla="*/ 180 w 613"/>
                    <a:gd name="T37" fmla="*/ 543 h 630"/>
                    <a:gd name="T38" fmla="*/ 119 w 613"/>
                    <a:gd name="T39" fmla="*/ 547 h 630"/>
                    <a:gd name="T40" fmla="*/ 72 w 613"/>
                    <a:gd name="T41" fmla="*/ 495 h 630"/>
                    <a:gd name="T42" fmla="*/ 51 w 613"/>
                    <a:gd name="T43" fmla="*/ 397 h 630"/>
                    <a:gd name="T44" fmla="*/ 37 w 613"/>
                    <a:gd name="T45" fmla="*/ 374 h 630"/>
                    <a:gd name="T46" fmla="*/ 5 w 613"/>
                    <a:gd name="T47" fmla="*/ 387 h 630"/>
                    <a:gd name="T48" fmla="*/ 0 w 613"/>
                    <a:gd name="T49" fmla="*/ 425 h 630"/>
                    <a:gd name="T50" fmla="*/ 13 w 613"/>
                    <a:gd name="T51" fmla="*/ 540 h 630"/>
                    <a:gd name="T52" fmla="*/ 66 w 613"/>
                    <a:gd name="T53" fmla="*/ 607 h 630"/>
                    <a:gd name="T54" fmla="*/ 131 w 613"/>
                    <a:gd name="T55" fmla="*/ 630 h 630"/>
                    <a:gd name="T56" fmla="*/ 220 w 613"/>
                    <a:gd name="T57" fmla="*/ 615 h 630"/>
                    <a:gd name="T58" fmla="*/ 263 w 613"/>
                    <a:gd name="T59" fmla="*/ 594 h 630"/>
                    <a:gd name="T60" fmla="*/ 329 w 613"/>
                    <a:gd name="T61" fmla="*/ 522 h 630"/>
                    <a:gd name="T62" fmla="*/ 352 w 613"/>
                    <a:gd name="T63" fmla="*/ 452 h 630"/>
                    <a:gd name="T64" fmla="*/ 352 w 613"/>
                    <a:gd name="T65" fmla="*/ 410 h 630"/>
                    <a:gd name="T66" fmla="*/ 446 w 613"/>
                    <a:gd name="T67" fmla="*/ 404 h 630"/>
                    <a:gd name="T68" fmla="*/ 555 w 613"/>
                    <a:gd name="T69" fmla="*/ 338 h 630"/>
                    <a:gd name="T70" fmla="*/ 594 w 613"/>
                    <a:gd name="T71" fmla="*/ 283 h 630"/>
                    <a:gd name="T72" fmla="*/ 613 w 613"/>
                    <a:gd name="T73" fmla="*/ 177 h 630"/>
                    <a:gd name="T74" fmla="*/ 574 w 613"/>
                    <a:gd name="T75" fmla="*/ 82 h 630"/>
                    <a:gd name="T76" fmla="*/ 489 w 613"/>
                    <a:gd name="T77" fmla="*/ 17 h 630"/>
                    <a:gd name="T78" fmla="*/ 404 w 613"/>
                    <a:gd name="T79" fmla="*/ 0 h 6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613" h="63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5" name="Group 23">
                <a:extLst>
                  <a:ext uri="{FF2B5EF4-FFF2-40B4-BE49-F238E27FC236}">
                    <a16:creationId xmlns:a16="http://schemas.microsoft.com/office/drawing/2014/main" id="{DD669E16-00F0-4FC5-AC3A-6B4084C81B6B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334883" y="4063734"/>
                <a:ext cx="266576" cy="244684"/>
                <a:chOff x="2577" y="1104"/>
                <a:chExt cx="414" cy="380"/>
              </a:xfrm>
              <a:grpFill/>
            </p:grpSpPr>
            <p:sp>
              <p:nvSpPr>
                <p:cNvPr id="25" name="Freeform 24">
                  <a:extLst>
                    <a:ext uri="{FF2B5EF4-FFF2-40B4-BE49-F238E27FC236}">
                      <a16:creationId xmlns:a16="http://schemas.microsoft.com/office/drawing/2014/main" id="{9465DD3E-FE7D-47EC-B8F7-6F47EF34F8EA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577" y="1104"/>
                  <a:ext cx="353" cy="380"/>
                </a:xfrm>
                <a:custGeom>
                  <a:avLst/>
                  <a:gdLst>
                    <a:gd name="T0" fmla="*/ 81 w 1058"/>
                    <a:gd name="T1" fmla="*/ 1141 h 1141"/>
                    <a:gd name="T2" fmla="*/ 91 w 1058"/>
                    <a:gd name="T3" fmla="*/ 1140 h 1141"/>
                    <a:gd name="T4" fmla="*/ 101 w 1058"/>
                    <a:gd name="T5" fmla="*/ 1131 h 1141"/>
                    <a:gd name="T6" fmla="*/ 206 w 1058"/>
                    <a:gd name="T7" fmla="*/ 1129 h 1141"/>
                    <a:gd name="T8" fmla="*/ 206 w 1058"/>
                    <a:gd name="T9" fmla="*/ 1115 h 1141"/>
                    <a:gd name="T10" fmla="*/ 120 w 1058"/>
                    <a:gd name="T11" fmla="*/ 1112 h 1141"/>
                    <a:gd name="T12" fmla="*/ 352 w 1058"/>
                    <a:gd name="T13" fmla="*/ 962 h 1141"/>
                    <a:gd name="T14" fmla="*/ 365 w 1058"/>
                    <a:gd name="T15" fmla="*/ 968 h 1141"/>
                    <a:gd name="T16" fmla="*/ 378 w 1058"/>
                    <a:gd name="T17" fmla="*/ 962 h 1141"/>
                    <a:gd name="T18" fmla="*/ 994 w 1058"/>
                    <a:gd name="T19" fmla="*/ 347 h 1141"/>
                    <a:gd name="T20" fmla="*/ 997 w 1058"/>
                    <a:gd name="T21" fmla="*/ 343 h 1141"/>
                    <a:gd name="T22" fmla="*/ 1015 w 1058"/>
                    <a:gd name="T23" fmla="*/ 325 h 1141"/>
                    <a:gd name="T24" fmla="*/ 1051 w 1058"/>
                    <a:gd name="T25" fmla="*/ 256 h 1141"/>
                    <a:gd name="T26" fmla="*/ 1058 w 1058"/>
                    <a:gd name="T27" fmla="*/ 180 h 1141"/>
                    <a:gd name="T28" fmla="*/ 1036 w 1058"/>
                    <a:gd name="T29" fmla="*/ 106 h 1141"/>
                    <a:gd name="T30" fmla="*/ 1000 w 1058"/>
                    <a:gd name="T31" fmla="*/ 59 h 1141"/>
                    <a:gd name="T32" fmla="*/ 954 w 1058"/>
                    <a:gd name="T33" fmla="*/ 23 h 1141"/>
                    <a:gd name="T34" fmla="*/ 879 w 1058"/>
                    <a:gd name="T35" fmla="*/ 1 h 1141"/>
                    <a:gd name="T36" fmla="*/ 840 w 1058"/>
                    <a:gd name="T37" fmla="*/ 1 h 1141"/>
                    <a:gd name="T38" fmla="*/ 765 w 1058"/>
                    <a:gd name="T39" fmla="*/ 23 h 1141"/>
                    <a:gd name="T40" fmla="*/ 719 w 1058"/>
                    <a:gd name="T41" fmla="*/ 59 h 1141"/>
                    <a:gd name="T42" fmla="*/ 713 w 1058"/>
                    <a:gd name="T43" fmla="*/ 64 h 1141"/>
                    <a:gd name="T44" fmla="*/ 710 w 1058"/>
                    <a:gd name="T45" fmla="*/ 66 h 1141"/>
                    <a:gd name="T46" fmla="*/ 92 w 1058"/>
                    <a:gd name="T47" fmla="*/ 687 h 1141"/>
                    <a:gd name="T48" fmla="*/ 97 w 1058"/>
                    <a:gd name="T49" fmla="*/ 707 h 1141"/>
                    <a:gd name="T50" fmla="*/ 6 w 1058"/>
                    <a:gd name="T51" fmla="*/ 880 h 1141"/>
                    <a:gd name="T52" fmla="*/ 1 w 1058"/>
                    <a:gd name="T53" fmla="*/ 899 h 1141"/>
                    <a:gd name="T54" fmla="*/ 69 w 1058"/>
                    <a:gd name="T55" fmla="*/ 1137 h 1141"/>
                    <a:gd name="T56" fmla="*/ 735 w 1058"/>
                    <a:gd name="T57" fmla="*/ 96 h 1141"/>
                    <a:gd name="T58" fmla="*/ 739 w 1058"/>
                    <a:gd name="T59" fmla="*/ 93 h 1141"/>
                    <a:gd name="T60" fmla="*/ 744 w 1058"/>
                    <a:gd name="T61" fmla="*/ 87 h 1141"/>
                    <a:gd name="T62" fmla="*/ 770 w 1058"/>
                    <a:gd name="T63" fmla="*/ 64 h 1141"/>
                    <a:gd name="T64" fmla="*/ 859 w 1058"/>
                    <a:gd name="T65" fmla="*/ 38 h 1141"/>
                    <a:gd name="T66" fmla="*/ 950 w 1058"/>
                    <a:gd name="T67" fmla="*/ 64 h 1141"/>
                    <a:gd name="T68" fmla="*/ 994 w 1058"/>
                    <a:gd name="T69" fmla="*/ 111 h 1141"/>
                    <a:gd name="T70" fmla="*/ 1019 w 1058"/>
                    <a:gd name="T71" fmla="*/ 230 h 1141"/>
                    <a:gd name="T72" fmla="*/ 973 w 1058"/>
                    <a:gd name="T73" fmla="*/ 312 h 1141"/>
                    <a:gd name="T74" fmla="*/ 968 w 1058"/>
                    <a:gd name="T75" fmla="*/ 318 h 1141"/>
                    <a:gd name="T76" fmla="*/ 964 w 1058"/>
                    <a:gd name="T77" fmla="*/ 321 h 1141"/>
                    <a:gd name="T78" fmla="*/ 365 w 1058"/>
                    <a:gd name="T79" fmla="*/ 922 h 1141"/>
                    <a:gd name="T80" fmla="*/ 177 w 1058"/>
                    <a:gd name="T81" fmla="*/ 735 h 1141"/>
                    <a:gd name="T82" fmla="*/ 735 w 1058"/>
                    <a:gd name="T83" fmla="*/ 96 h 11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</a:cxnLst>
                  <a:rect l="0" t="0" r="r" b="b"/>
                  <a:pathLst>
                    <a:path w="1058" h="1141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6" name="Freeform 25">
                  <a:extLst>
                    <a:ext uri="{FF2B5EF4-FFF2-40B4-BE49-F238E27FC236}">
                      <a16:creationId xmlns:a16="http://schemas.microsoft.com/office/drawing/2014/main" id="{A74F517C-8422-4183-8855-3FAAAA82D44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643" y="1129"/>
                  <a:ext cx="261" cy="261"/>
                </a:xfrm>
                <a:custGeom>
                  <a:avLst/>
                  <a:gdLst>
                    <a:gd name="T0" fmla="*/ 153 w 781"/>
                    <a:gd name="T1" fmla="*/ 778 h 782"/>
                    <a:gd name="T2" fmla="*/ 158 w 781"/>
                    <a:gd name="T3" fmla="*/ 782 h 782"/>
                    <a:gd name="T4" fmla="*/ 166 w 781"/>
                    <a:gd name="T5" fmla="*/ 782 h 782"/>
                    <a:gd name="T6" fmla="*/ 173 w 781"/>
                    <a:gd name="T7" fmla="*/ 782 h 782"/>
                    <a:gd name="T8" fmla="*/ 179 w 781"/>
                    <a:gd name="T9" fmla="*/ 778 h 782"/>
                    <a:gd name="T10" fmla="*/ 572 w 781"/>
                    <a:gd name="T11" fmla="*/ 385 h 782"/>
                    <a:gd name="T12" fmla="*/ 576 w 781"/>
                    <a:gd name="T13" fmla="*/ 390 h 782"/>
                    <a:gd name="T14" fmla="*/ 584 w 781"/>
                    <a:gd name="T15" fmla="*/ 395 h 782"/>
                    <a:gd name="T16" fmla="*/ 591 w 781"/>
                    <a:gd name="T17" fmla="*/ 396 h 782"/>
                    <a:gd name="T18" fmla="*/ 598 w 781"/>
                    <a:gd name="T19" fmla="*/ 395 h 782"/>
                    <a:gd name="T20" fmla="*/ 604 w 781"/>
                    <a:gd name="T21" fmla="*/ 390 h 782"/>
                    <a:gd name="T22" fmla="*/ 735 w 781"/>
                    <a:gd name="T23" fmla="*/ 259 h 782"/>
                    <a:gd name="T24" fmla="*/ 741 w 781"/>
                    <a:gd name="T25" fmla="*/ 252 h 782"/>
                    <a:gd name="T26" fmla="*/ 741 w 781"/>
                    <a:gd name="T27" fmla="*/ 245 h 782"/>
                    <a:gd name="T28" fmla="*/ 741 w 781"/>
                    <a:gd name="T29" fmla="*/ 238 h 782"/>
                    <a:gd name="T30" fmla="*/ 735 w 781"/>
                    <a:gd name="T31" fmla="*/ 232 h 782"/>
                    <a:gd name="T32" fmla="*/ 729 w 781"/>
                    <a:gd name="T33" fmla="*/ 226 h 782"/>
                    <a:gd name="T34" fmla="*/ 748 w 781"/>
                    <a:gd name="T35" fmla="*/ 210 h 782"/>
                    <a:gd name="T36" fmla="*/ 764 w 781"/>
                    <a:gd name="T37" fmla="*/ 190 h 782"/>
                    <a:gd name="T38" fmla="*/ 781 w 781"/>
                    <a:gd name="T39" fmla="*/ 147 h 782"/>
                    <a:gd name="T40" fmla="*/ 781 w 781"/>
                    <a:gd name="T41" fmla="*/ 99 h 782"/>
                    <a:gd name="T42" fmla="*/ 764 w 781"/>
                    <a:gd name="T43" fmla="*/ 55 h 782"/>
                    <a:gd name="T44" fmla="*/ 748 w 781"/>
                    <a:gd name="T45" fmla="*/ 36 h 782"/>
                    <a:gd name="T46" fmla="*/ 729 w 781"/>
                    <a:gd name="T47" fmla="*/ 20 h 782"/>
                    <a:gd name="T48" fmla="*/ 684 w 781"/>
                    <a:gd name="T49" fmla="*/ 3 h 782"/>
                    <a:gd name="T50" fmla="*/ 660 w 781"/>
                    <a:gd name="T51" fmla="*/ 0 h 782"/>
                    <a:gd name="T52" fmla="*/ 637 w 781"/>
                    <a:gd name="T53" fmla="*/ 3 h 782"/>
                    <a:gd name="T54" fmla="*/ 592 w 781"/>
                    <a:gd name="T55" fmla="*/ 20 h 782"/>
                    <a:gd name="T56" fmla="*/ 573 w 781"/>
                    <a:gd name="T57" fmla="*/ 37 h 782"/>
                    <a:gd name="T58" fmla="*/ 558 w 781"/>
                    <a:gd name="T59" fmla="*/ 55 h 782"/>
                    <a:gd name="T60" fmla="*/ 547 w 781"/>
                    <a:gd name="T61" fmla="*/ 45 h 782"/>
                    <a:gd name="T62" fmla="*/ 542 w 781"/>
                    <a:gd name="T63" fmla="*/ 40 h 782"/>
                    <a:gd name="T64" fmla="*/ 527 w 781"/>
                    <a:gd name="T65" fmla="*/ 40 h 782"/>
                    <a:gd name="T66" fmla="*/ 520 w 781"/>
                    <a:gd name="T67" fmla="*/ 45 h 782"/>
                    <a:gd name="T68" fmla="*/ 389 w 781"/>
                    <a:gd name="T69" fmla="*/ 176 h 782"/>
                    <a:gd name="T70" fmla="*/ 385 w 781"/>
                    <a:gd name="T71" fmla="*/ 182 h 782"/>
                    <a:gd name="T72" fmla="*/ 385 w 781"/>
                    <a:gd name="T73" fmla="*/ 196 h 782"/>
                    <a:gd name="T74" fmla="*/ 389 w 781"/>
                    <a:gd name="T75" fmla="*/ 203 h 782"/>
                    <a:gd name="T76" fmla="*/ 399 w 781"/>
                    <a:gd name="T77" fmla="*/ 212 h 782"/>
                    <a:gd name="T78" fmla="*/ 6 w 781"/>
                    <a:gd name="T79" fmla="*/ 604 h 782"/>
                    <a:gd name="T80" fmla="*/ 1 w 781"/>
                    <a:gd name="T81" fmla="*/ 611 h 782"/>
                    <a:gd name="T82" fmla="*/ 0 w 781"/>
                    <a:gd name="T83" fmla="*/ 618 h 782"/>
                    <a:gd name="T84" fmla="*/ 1 w 781"/>
                    <a:gd name="T85" fmla="*/ 625 h 782"/>
                    <a:gd name="T86" fmla="*/ 6 w 781"/>
                    <a:gd name="T87" fmla="*/ 631 h 782"/>
                    <a:gd name="T88" fmla="*/ 153 w 781"/>
                    <a:gd name="T89" fmla="*/ 778 h 782"/>
                    <a:gd name="T90" fmla="*/ 535 w 781"/>
                    <a:gd name="T91" fmla="*/ 85 h 782"/>
                    <a:gd name="T92" fmla="*/ 615 w 781"/>
                    <a:gd name="T93" fmla="*/ 166 h 782"/>
                    <a:gd name="T94" fmla="*/ 687 w 781"/>
                    <a:gd name="T95" fmla="*/ 238 h 782"/>
                    <a:gd name="T96" fmla="*/ 687 w 781"/>
                    <a:gd name="T97" fmla="*/ 238 h 782"/>
                    <a:gd name="T98" fmla="*/ 694 w 781"/>
                    <a:gd name="T99" fmla="*/ 245 h 782"/>
                    <a:gd name="T100" fmla="*/ 591 w 781"/>
                    <a:gd name="T101" fmla="*/ 350 h 782"/>
                    <a:gd name="T102" fmla="*/ 431 w 781"/>
                    <a:gd name="T103" fmla="*/ 189 h 782"/>
                    <a:gd name="T104" fmla="*/ 535 w 781"/>
                    <a:gd name="T105" fmla="*/ 85 h 7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781" h="782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7" name="Freeform 26">
                  <a:extLst>
                    <a:ext uri="{FF2B5EF4-FFF2-40B4-BE49-F238E27FC236}">
                      <a16:creationId xmlns:a16="http://schemas.microsoft.com/office/drawing/2014/main" id="{89EF322D-B60C-4C31-A63D-876B4A58A07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701" y="1475"/>
                  <a:ext cx="68" cy="6"/>
                </a:xfrm>
                <a:custGeom>
                  <a:avLst/>
                  <a:gdLst>
                    <a:gd name="T0" fmla="*/ 10 w 203"/>
                    <a:gd name="T1" fmla="*/ 0 h 19"/>
                    <a:gd name="T2" fmla="*/ 3 w 203"/>
                    <a:gd name="T3" fmla="*/ 3 h 19"/>
                    <a:gd name="T4" fmla="*/ 0 w 203"/>
                    <a:gd name="T5" fmla="*/ 10 h 19"/>
                    <a:gd name="T6" fmla="*/ 3 w 203"/>
                    <a:gd name="T7" fmla="*/ 17 h 19"/>
                    <a:gd name="T8" fmla="*/ 10 w 203"/>
                    <a:gd name="T9" fmla="*/ 19 h 19"/>
                    <a:gd name="T10" fmla="*/ 193 w 203"/>
                    <a:gd name="T11" fmla="*/ 19 h 19"/>
                    <a:gd name="T12" fmla="*/ 202 w 203"/>
                    <a:gd name="T13" fmla="*/ 17 h 19"/>
                    <a:gd name="T14" fmla="*/ 203 w 203"/>
                    <a:gd name="T15" fmla="*/ 10 h 19"/>
                    <a:gd name="T16" fmla="*/ 202 w 203"/>
                    <a:gd name="T17" fmla="*/ 3 h 19"/>
                    <a:gd name="T18" fmla="*/ 193 w 203"/>
                    <a:gd name="T19" fmla="*/ 0 h 19"/>
                    <a:gd name="T20" fmla="*/ 10 w 203"/>
                    <a:gd name="T2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3" h="19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8" name="Freeform 27">
                  <a:extLst>
                    <a:ext uri="{FF2B5EF4-FFF2-40B4-BE49-F238E27FC236}">
                      <a16:creationId xmlns:a16="http://schemas.microsoft.com/office/drawing/2014/main" id="{956E2B6D-ED2D-4E66-BAA0-230B83E7E6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823" y="1475"/>
                  <a:ext cx="68" cy="6"/>
                </a:xfrm>
                <a:custGeom>
                  <a:avLst/>
                  <a:gdLst>
                    <a:gd name="T0" fmla="*/ 10 w 203"/>
                    <a:gd name="T1" fmla="*/ 0 h 19"/>
                    <a:gd name="T2" fmla="*/ 3 w 203"/>
                    <a:gd name="T3" fmla="*/ 3 h 19"/>
                    <a:gd name="T4" fmla="*/ 0 w 203"/>
                    <a:gd name="T5" fmla="*/ 10 h 19"/>
                    <a:gd name="T6" fmla="*/ 3 w 203"/>
                    <a:gd name="T7" fmla="*/ 17 h 19"/>
                    <a:gd name="T8" fmla="*/ 10 w 203"/>
                    <a:gd name="T9" fmla="*/ 19 h 19"/>
                    <a:gd name="T10" fmla="*/ 193 w 203"/>
                    <a:gd name="T11" fmla="*/ 19 h 19"/>
                    <a:gd name="T12" fmla="*/ 201 w 203"/>
                    <a:gd name="T13" fmla="*/ 17 h 19"/>
                    <a:gd name="T14" fmla="*/ 203 w 203"/>
                    <a:gd name="T15" fmla="*/ 10 h 19"/>
                    <a:gd name="T16" fmla="*/ 201 w 203"/>
                    <a:gd name="T17" fmla="*/ 3 h 19"/>
                    <a:gd name="T18" fmla="*/ 193 w 203"/>
                    <a:gd name="T19" fmla="*/ 0 h 19"/>
                    <a:gd name="T20" fmla="*/ 10 w 203"/>
                    <a:gd name="T2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3" h="19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9" name="Freeform 28">
                  <a:extLst>
                    <a:ext uri="{FF2B5EF4-FFF2-40B4-BE49-F238E27FC236}">
                      <a16:creationId xmlns:a16="http://schemas.microsoft.com/office/drawing/2014/main" id="{DAFB69A4-9CEC-4EF9-81A0-823D20E893C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46" y="1475"/>
                  <a:ext cx="45" cy="6"/>
                </a:xfrm>
                <a:custGeom>
                  <a:avLst/>
                  <a:gdLst>
                    <a:gd name="T0" fmla="*/ 125 w 134"/>
                    <a:gd name="T1" fmla="*/ 0 h 19"/>
                    <a:gd name="T2" fmla="*/ 10 w 134"/>
                    <a:gd name="T3" fmla="*/ 0 h 19"/>
                    <a:gd name="T4" fmla="*/ 1 w 134"/>
                    <a:gd name="T5" fmla="*/ 3 h 19"/>
                    <a:gd name="T6" fmla="*/ 0 w 134"/>
                    <a:gd name="T7" fmla="*/ 10 h 19"/>
                    <a:gd name="T8" fmla="*/ 1 w 134"/>
                    <a:gd name="T9" fmla="*/ 17 h 19"/>
                    <a:gd name="T10" fmla="*/ 10 w 134"/>
                    <a:gd name="T11" fmla="*/ 19 h 19"/>
                    <a:gd name="T12" fmla="*/ 125 w 134"/>
                    <a:gd name="T13" fmla="*/ 19 h 19"/>
                    <a:gd name="T14" fmla="*/ 132 w 134"/>
                    <a:gd name="T15" fmla="*/ 17 h 19"/>
                    <a:gd name="T16" fmla="*/ 134 w 134"/>
                    <a:gd name="T17" fmla="*/ 10 h 19"/>
                    <a:gd name="T18" fmla="*/ 132 w 134"/>
                    <a:gd name="T19" fmla="*/ 3 h 19"/>
                    <a:gd name="T20" fmla="*/ 125 w 134"/>
                    <a:gd name="T21" fmla="*/ 0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34" h="19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6" name="Group 31">
                <a:extLst>
                  <a:ext uri="{FF2B5EF4-FFF2-40B4-BE49-F238E27FC236}">
                    <a16:creationId xmlns:a16="http://schemas.microsoft.com/office/drawing/2014/main" id="{A83CA3FB-A8F0-4DB1-8AC3-3AB1BD8C5FD6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359921" y="1496521"/>
                <a:ext cx="221315" cy="268574"/>
                <a:chOff x="2647" y="1727"/>
                <a:chExt cx="192" cy="233"/>
              </a:xfrm>
              <a:grpFill/>
            </p:grpSpPr>
            <p:sp>
              <p:nvSpPr>
                <p:cNvPr id="23" name="Freeform 32">
                  <a:extLst>
                    <a:ext uri="{FF2B5EF4-FFF2-40B4-BE49-F238E27FC236}">
                      <a16:creationId xmlns:a16="http://schemas.microsoft.com/office/drawing/2014/main" id="{DC1FB536-5945-4B2C-8A55-2E1C1B8E344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99" y="1727"/>
                  <a:ext cx="140" cy="152"/>
                </a:xfrm>
                <a:custGeom>
                  <a:avLst/>
                  <a:gdLst>
                    <a:gd name="T0" fmla="*/ 94 w 421"/>
                    <a:gd name="T1" fmla="*/ 455 h 455"/>
                    <a:gd name="T2" fmla="*/ 0 w 421"/>
                    <a:gd name="T3" fmla="*/ 362 h 455"/>
                    <a:gd name="T4" fmla="*/ 172 w 421"/>
                    <a:gd name="T5" fmla="*/ 191 h 455"/>
                    <a:gd name="T6" fmla="*/ 371 w 421"/>
                    <a:gd name="T7" fmla="*/ 1 h 455"/>
                    <a:gd name="T8" fmla="*/ 377 w 421"/>
                    <a:gd name="T9" fmla="*/ 0 h 455"/>
                    <a:gd name="T10" fmla="*/ 404 w 421"/>
                    <a:gd name="T11" fmla="*/ 4 h 455"/>
                    <a:gd name="T12" fmla="*/ 419 w 421"/>
                    <a:gd name="T13" fmla="*/ 21 h 455"/>
                    <a:gd name="T14" fmla="*/ 421 w 421"/>
                    <a:gd name="T15" fmla="*/ 37 h 455"/>
                    <a:gd name="T16" fmla="*/ 364 w 421"/>
                    <a:gd name="T17" fmla="*/ 120 h 455"/>
                    <a:gd name="T18" fmla="*/ 130 w 421"/>
                    <a:gd name="T19" fmla="*/ 410 h 455"/>
                    <a:gd name="T20" fmla="*/ 94 w 421"/>
                    <a:gd name="T21" fmla="*/ 455 h 4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21" h="455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4" name="Freeform 33">
                  <a:extLst>
                    <a:ext uri="{FF2B5EF4-FFF2-40B4-BE49-F238E27FC236}">
                      <a16:creationId xmlns:a16="http://schemas.microsoft.com/office/drawing/2014/main" id="{E7A1E5B2-40F1-4AFC-A0D4-B3C66C1F93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647" y="1856"/>
                  <a:ext cx="76" cy="104"/>
                </a:xfrm>
                <a:custGeom>
                  <a:avLst/>
                  <a:gdLst>
                    <a:gd name="T0" fmla="*/ 22 w 226"/>
                    <a:gd name="T1" fmla="*/ 314 h 314"/>
                    <a:gd name="T2" fmla="*/ 21 w 226"/>
                    <a:gd name="T3" fmla="*/ 301 h 314"/>
                    <a:gd name="T4" fmla="*/ 37 w 226"/>
                    <a:gd name="T5" fmla="*/ 242 h 314"/>
                    <a:gd name="T6" fmla="*/ 63 w 226"/>
                    <a:gd name="T7" fmla="*/ 219 h 314"/>
                    <a:gd name="T8" fmla="*/ 90 w 226"/>
                    <a:gd name="T9" fmla="*/ 211 h 314"/>
                    <a:gd name="T10" fmla="*/ 107 w 226"/>
                    <a:gd name="T11" fmla="*/ 209 h 314"/>
                    <a:gd name="T12" fmla="*/ 125 w 226"/>
                    <a:gd name="T13" fmla="*/ 208 h 314"/>
                    <a:gd name="T14" fmla="*/ 153 w 226"/>
                    <a:gd name="T15" fmla="*/ 199 h 314"/>
                    <a:gd name="T16" fmla="*/ 188 w 226"/>
                    <a:gd name="T17" fmla="*/ 173 h 314"/>
                    <a:gd name="T18" fmla="*/ 223 w 226"/>
                    <a:gd name="T19" fmla="*/ 107 h 314"/>
                    <a:gd name="T20" fmla="*/ 226 w 226"/>
                    <a:gd name="T21" fmla="*/ 91 h 314"/>
                    <a:gd name="T22" fmla="*/ 132 w 226"/>
                    <a:gd name="T23" fmla="*/ 0 h 314"/>
                    <a:gd name="T24" fmla="*/ 96 w 226"/>
                    <a:gd name="T25" fmla="*/ 17 h 314"/>
                    <a:gd name="T26" fmla="*/ 44 w 226"/>
                    <a:gd name="T27" fmla="*/ 61 h 314"/>
                    <a:gd name="T28" fmla="*/ 13 w 226"/>
                    <a:gd name="T29" fmla="*/ 113 h 314"/>
                    <a:gd name="T30" fmla="*/ 0 w 226"/>
                    <a:gd name="T31" fmla="*/ 165 h 314"/>
                    <a:gd name="T32" fmla="*/ 2 w 226"/>
                    <a:gd name="T33" fmla="*/ 239 h 314"/>
                    <a:gd name="T34" fmla="*/ 19 w 226"/>
                    <a:gd name="T35" fmla="*/ 307 h 314"/>
                    <a:gd name="T36" fmla="*/ 22 w 226"/>
                    <a:gd name="T37" fmla="*/ 314 h 3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26" h="314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  <p:grpSp>
            <p:nvGrpSpPr>
              <p:cNvPr id="17" name="Group 36">
                <a:extLst>
                  <a:ext uri="{FF2B5EF4-FFF2-40B4-BE49-F238E27FC236}">
                    <a16:creationId xmlns:a16="http://schemas.microsoft.com/office/drawing/2014/main" id="{47103869-0AE2-45E1-ABD6-570065D1E1B1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11405884" y="3344318"/>
                <a:ext cx="138229" cy="357091"/>
                <a:chOff x="2375" y="2182"/>
                <a:chExt cx="144" cy="372"/>
              </a:xfrm>
              <a:grpFill/>
            </p:grpSpPr>
            <p:sp>
              <p:nvSpPr>
                <p:cNvPr id="18" name="Freeform 37">
                  <a:extLst>
                    <a:ext uri="{FF2B5EF4-FFF2-40B4-BE49-F238E27FC236}">
                      <a16:creationId xmlns:a16="http://schemas.microsoft.com/office/drawing/2014/main" id="{A290BE03-3601-481B-9524-DFE24E7D72D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409" y="2182"/>
                  <a:ext cx="99" cy="210"/>
                </a:xfrm>
                <a:custGeom>
                  <a:avLst/>
                  <a:gdLst>
                    <a:gd name="T0" fmla="*/ 0 w 296"/>
                    <a:gd name="T1" fmla="*/ 631 h 631"/>
                    <a:gd name="T2" fmla="*/ 296 w 296"/>
                    <a:gd name="T3" fmla="*/ 631 h 631"/>
                    <a:gd name="T4" fmla="*/ 270 w 296"/>
                    <a:gd name="T5" fmla="*/ 612 h 631"/>
                    <a:gd name="T6" fmla="*/ 232 w 296"/>
                    <a:gd name="T7" fmla="*/ 568 h 631"/>
                    <a:gd name="T8" fmla="*/ 209 w 296"/>
                    <a:gd name="T9" fmla="*/ 517 h 631"/>
                    <a:gd name="T10" fmla="*/ 199 w 296"/>
                    <a:gd name="T11" fmla="*/ 467 h 631"/>
                    <a:gd name="T12" fmla="*/ 198 w 296"/>
                    <a:gd name="T13" fmla="*/ 442 h 631"/>
                    <a:gd name="T14" fmla="*/ 200 w 296"/>
                    <a:gd name="T15" fmla="*/ 370 h 631"/>
                    <a:gd name="T16" fmla="*/ 208 w 296"/>
                    <a:gd name="T17" fmla="*/ 279 h 631"/>
                    <a:gd name="T18" fmla="*/ 213 w 296"/>
                    <a:gd name="T19" fmla="*/ 207 h 631"/>
                    <a:gd name="T20" fmla="*/ 215 w 296"/>
                    <a:gd name="T21" fmla="*/ 157 h 631"/>
                    <a:gd name="T22" fmla="*/ 215 w 296"/>
                    <a:gd name="T23" fmla="*/ 132 h 631"/>
                    <a:gd name="T24" fmla="*/ 205 w 296"/>
                    <a:gd name="T25" fmla="*/ 79 h 631"/>
                    <a:gd name="T26" fmla="*/ 189 w 296"/>
                    <a:gd name="T27" fmla="*/ 31 h 631"/>
                    <a:gd name="T28" fmla="*/ 172 w 296"/>
                    <a:gd name="T29" fmla="*/ 8 h 631"/>
                    <a:gd name="T30" fmla="*/ 159 w 296"/>
                    <a:gd name="T31" fmla="*/ 0 h 631"/>
                    <a:gd name="T32" fmla="*/ 151 w 296"/>
                    <a:gd name="T33" fmla="*/ 0 h 631"/>
                    <a:gd name="T34" fmla="*/ 138 w 296"/>
                    <a:gd name="T35" fmla="*/ 1 h 631"/>
                    <a:gd name="T36" fmla="*/ 127 w 296"/>
                    <a:gd name="T37" fmla="*/ 11 h 631"/>
                    <a:gd name="T38" fmla="*/ 114 w 296"/>
                    <a:gd name="T39" fmla="*/ 27 h 631"/>
                    <a:gd name="T40" fmla="*/ 98 w 296"/>
                    <a:gd name="T41" fmla="*/ 75 h 631"/>
                    <a:gd name="T42" fmla="*/ 89 w 296"/>
                    <a:gd name="T43" fmla="*/ 145 h 631"/>
                    <a:gd name="T44" fmla="*/ 89 w 296"/>
                    <a:gd name="T45" fmla="*/ 160 h 631"/>
                    <a:gd name="T46" fmla="*/ 92 w 296"/>
                    <a:gd name="T47" fmla="*/ 253 h 631"/>
                    <a:gd name="T48" fmla="*/ 101 w 296"/>
                    <a:gd name="T49" fmla="*/ 310 h 631"/>
                    <a:gd name="T50" fmla="*/ 105 w 296"/>
                    <a:gd name="T51" fmla="*/ 337 h 631"/>
                    <a:gd name="T52" fmla="*/ 111 w 296"/>
                    <a:gd name="T53" fmla="*/ 400 h 631"/>
                    <a:gd name="T54" fmla="*/ 109 w 296"/>
                    <a:gd name="T55" fmla="*/ 442 h 631"/>
                    <a:gd name="T56" fmla="*/ 105 w 296"/>
                    <a:gd name="T57" fmla="*/ 480 h 631"/>
                    <a:gd name="T58" fmla="*/ 83 w 296"/>
                    <a:gd name="T59" fmla="*/ 542 h 631"/>
                    <a:gd name="T60" fmla="*/ 50 w 296"/>
                    <a:gd name="T61" fmla="*/ 588 h 631"/>
                    <a:gd name="T62" fmla="*/ 15 w 296"/>
                    <a:gd name="T63" fmla="*/ 621 h 631"/>
                    <a:gd name="T64" fmla="*/ 0 w 296"/>
                    <a:gd name="T65" fmla="*/ 631 h 6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296" h="631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19" name="Rectangle 38">
                  <a:extLst>
                    <a:ext uri="{FF2B5EF4-FFF2-40B4-BE49-F238E27FC236}">
                      <a16:creationId xmlns:a16="http://schemas.microsoft.com/office/drawing/2014/main" id="{993E01A2-B3F6-4239-9519-09125599C8C5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6" y="2425"/>
                  <a:ext cx="123" cy="6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0" name="Rectangle 39">
                  <a:extLst>
                    <a:ext uri="{FF2B5EF4-FFF2-40B4-BE49-F238E27FC236}">
                      <a16:creationId xmlns:a16="http://schemas.microsoft.com/office/drawing/2014/main" id="{7B3C05D8-D02D-4293-AADF-85D05D06C470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6" y="2437"/>
                  <a:ext cx="123" cy="1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1" name="Rectangle 40">
                  <a:extLst>
                    <a:ext uri="{FF2B5EF4-FFF2-40B4-BE49-F238E27FC236}">
                      <a16:creationId xmlns:a16="http://schemas.microsoft.com/office/drawing/2014/main" id="{BA15CBB6-4786-4A9B-8DD9-0DDD58486CD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2396" y="2405"/>
                  <a:ext cx="123" cy="13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  <p:sp>
              <p:nvSpPr>
                <p:cNvPr id="22" name="Freeform 41">
                  <a:extLst>
                    <a:ext uri="{FF2B5EF4-FFF2-40B4-BE49-F238E27FC236}">
                      <a16:creationId xmlns:a16="http://schemas.microsoft.com/office/drawing/2014/main" id="{3CBE6B68-FD82-4025-9E4F-B7916956820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75" y="2463"/>
                  <a:ext cx="143" cy="91"/>
                </a:xfrm>
                <a:custGeom>
                  <a:avLst/>
                  <a:gdLst>
                    <a:gd name="T0" fmla="*/ 4 w 429"/>
                    <a:gd name="T1" fmla="*/ 241 h 274"/>
                    <a:gd name="T2" fmla="*/ 0 w 429"/>
                    <a:gd name="T3" fmla="*/ 247 h 274"/>
                    <a:gd name="T4" fmla="*/ 0 w 429"/>
                    <a:gd name="T5" fmla="*/ 252 h 274"/>
                    <a:gd name="T6" fmla="*/ 4 w 429"/>
                    <a:gd name="T7" fmla="*/ 261 h 274"/>
                    <a:gd name="T8" fmla="*/ 19 w 429"/>
                    <a:gd name="T9" fmla="*/ 265 h 274"/>
                    <a:gd name="T10" fmla="*/ 40 w 429"/>
                    <a:gd name="T11" fmla="*/ 268 h 274"/>
                    <a:gd name="T12" fmla="*/ 66 w 429"/>
                    <a:gd name="T13" fmla="*/ 271 h 274"/>
                    <a:gd name="T14" fmla="*/ 68 w 429"/>
                    <a:gd name="T15" fmla="*/ 271 h 274"/>
                    <a:gd name="T16" fmla="*/ 68 w 429"/>
                    <a:gd name="T17" fmla="*/ 271 h 274"/>
                    <a:gd name="T18" fmla="*/ 78 w 429"/>
                    <a:gd name="T19" fmla="*/ 270 h 274"/>
                    <a:gd name="T20" fmla="*/ 95 w 429"/>
                    <a:gd name="T21" fmla="*/ 254 h 274"/>
                    <a:gd name="T22" fmla="*/ 121 w 429"/>
                    <a:gd name="T23" fmla="*/ 210 h 274"/>
                    <a:gd name="T24" fmla="*/ 134 w 429"/>
                    <a:gd name="T25" fmla="*/ 179 h 274"/>
                    <a:gd name="T26" fmla="*/ 130 w 429"/>
                    <a:gd name="T27" fmla="*/ 208 h 274"/>
                    <a:gd name="T28" fmla="*/ 117 w 429"/>
                    <a:gd name="T29" fmla="*/ 274 h 274"/>
                    <a:gd name="T30" fmla="*/ 144 w 429"/>
                    <a:gd name="T31" fmla="*/ 274 h 274"/>
                    <a:gd name="T32" fmla="*/ 172 w 429"/>
                    <a:gd name="T33" fmla="*/ 274 h 274"/>
                    <a:gd name="T34" fmla="*/ 231 w 429"/>
                    <a:gd name="T35" fmla="*/ 274 h 274"/>
                    <a:gd name="T36" fmla="*/ 329 w 429"/>
                    <a:gd name="T37" fmla="*/ 267 h 274"/>
                    <a:gd name="T38" fmla="*/ 363 w 429"/>
                    <a:gd name="T39" fmla="*/ 260 h 274"/>
                    <a:gd name="T40" fmla="*/ 379 w 429"/>
                    <a:gd name="T41" fmla="*/ 255 h 274"/>
                    <a:gd name="T42" fmla="*/ 400 w 429"/>
                    <a:gd name="T43" fmla="*/ 235 h 274"/>
                    <a:gd name="T44" fmla="*/ 405 w 429"/>
                    <a:gd name="T45" fmla="*/ 222 h 274"/>
                    <a:gd name="T46" fmla="*/ 416 w 429"/>
                    <a:gd name="T47" fmla="*/ 164 h 274"/>
                    <a:gd name="T48" fmla="*/ 428 w 429"/>
                    <a:gd name="T49" fmla="*/ 36 h 274"/>
                    <a:gd name="T50" fmla="*/ 429 w 429"/>
                    <a:gd name="T51" fmla="*/ 0 h 274"/>
                    <a:gd name="T52" fmla="*/ 64 w 429"/>
                    <a:gd name="T53" fmla="*/ 0 h 274"/>
                    <a:gd name="T54" fmla="*/ 64 w 429"/>
                    <a:gd name="T55" fmla="*/ 46 h 274"/>
                    <a:gd name="T56" fmla="*/ 48 w 429"/>
                    <a:gd name="T57" fmla="*/ 159 h 274"/>
                    <a:gd name="T58" fmla="*/ 30 w 429"/>
                    <a:gd name="T59" fmla="*/ 208 h 274"/>
                    <a:gd name="T60" fmla="*/ 14 w 429"/>
                    <a:gd name="T61" fmla="*/ 234 h 274"/>
                    <a:gd name="T62" fmla="*/ 4 w 429"/>
                    <a:gd name="T63" fmla="*/ 241 h 2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429" h="274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>
                    <a:defRPr/>
                  </a:pPr>
                  <a:endParaRPr lang="ko-KR" altLang="en-US">
                    <a:solidFill>
                      <a:prstClr val="black"/>
                    </a:solidFill>
                  </a:endParaRPr>
                </a:p>
              </p:txBody>
            </p:sp>
          </p:grpSp>
        </p:grpSp>
      </p:grp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7EFEC7C-4C57-490A-8F56-F0DE72F63942}"/>
              </a:ext>
            </a:extLst>
          </p:cNvPr>
          <p:cNvGrpSpPr/>
          <p:nvPr/>
        </p:nvGrpSpPr>
        <p:grpSpPr>
          <a:xfrm>
            <a:off x="5959475" y="2374110"/>
            <a:ext cx="436045" cy="483325"/>
            <a:chOff x="5959475" y="1445198"/>
            <a:chExt cx="1354293" cy="1501137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33C718EA-CF1E-46D8-8149-6C45C23F4418}"/>
                </a:ext>
              </a:extLst>
            </p:cNvPr>
            <p:cNvSpPr/>
            <p:nvPr/>
          </p:nvSpPr>
          <p:spPr>
            <a:xfrm>
              <a:off x="5959475" y="1728567"/>
              <a:ext cx="1217768" cy="1217768"/>
            </a:xfrm>
            <a:prstGeom prst="roundRect">
              <a:avLst>
                <a:gd name="adj" fmla="val 9445"/>
              </a:avLst>
            </a:prstGeom>
            <a:solidFill>
              <a:srgbClr val="66CCFF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E6295B16-D56E-4D51-8E94-9DAEE023ABFE}"/>
                </a:ext>
              </a:extLst>
            </p:cNvPr>
            <p:cNvSpPr/>
            <p:nvPr/>
          </p:nvSpPr>
          <p:spPr>
            <a:xfrm>
              <a:off x="6096000" y="1445198"/>
              <a:ext cx="1217768" cy="1217768"/>
            </a:xfrm>
            <a:prstGeom prst="roundRect">
              <a:avLst>
                <a:gd name="adj" fmla="val 9445"/>
              </a:avLst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9958BF4-AEF0-47AD-9967-A9D5C62510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75374" y="1769049"/>
              <a:ext cx="711995" cy="290514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0DEAB49C-CBE0-4FB9-BA00-838BD29094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268" y="2008690"/>
              <a:ext cx="494508" cy="20320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B0B9667-4582-40B1-B2BE-97287C1AD34E}"/>
              </a:ext>
            </a:extLst>
          </p:cNvPr>
          <p:cNvSpPr txBox="1"/>
          <p:nvPr/>
        </p:nvSpPr>
        <p:spPr>
          <a:xfrm>
            <a:off x="4005581" y="5083728"/>
            <a:ext cx="418083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>
                <a:latin typeface="HY견고딕" panose="02030600000101010101" pitchFamily="18" charset="-127"/>
                <a:ea typeface="HY견고딕" panose="02030600000101010101" pitchFamily="18" charset="-127"/>
              </a:rPr>
              <a:t>2021. 09. 28</a:t>
            </a:r>
          </a:p>
          <a:p>
            <a:pPr algn="ctr"/>
            <a:endParaRPr lang="en-US" altLang="ko-KR" sz="140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/>
            <a:r>
              <a:rPr lang="ko-KR" altLang="en-US" sz="1400">
                <a:latin typeface="HY견고딕" panose="02030600000101010101" pitchFamily="18" charset="-127"/>
                <a:ea typeface="HY견고딕" panose="02030600000101010101" pitchFamily="18" charset="-127"/>
              </a:rPr>
              <a:t>김민경 서형준 손유정 이영호 이찬희 임솔이</a:t>
            </a:r>
          </a:p>
        </p:txBody>
      </p:sp>
    </p:spTree>
    <p:extLst>
      <p:ext uri="{BB962C8B-B14F-4D97-AF65-F5344CB8AC3E}">
        <p14:creationId xmlns:p14="http://schemas.microsoft.com/office/powerpoint/2010/main" val="1567804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>
            <a:extLst>
              <a:ext uri="{FF2B5EF4-FFF2-40B4-BE49-F238E27FC236}">
                <a16:creationId xmlns:a16="http://schemas.microsoft.com/office/drawing/2014/main" id="{3078389C-9363-4346-9173-FA658F962E80}"/>
              </a:ext>
            </a:extLst>
          </p:cNvPr>
          <p:cNvSpPr/>
          <p:nvPr/>
        </p:nvSpPr>
        <p:spPr>
          <a:xfrm>
            <a:off x="260350" y="267297"/>
            <a:ext cx="11671299" cy="63234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9144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4400" kern="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B46733BD-4698-4FC8-8D45-ED0B923832F3}"/>
              </a:ext>
            </a:extLst>
          </p:cNvPr>
          <p:cNvSpPr/>
          <p:nvPr/>
        </p:nvSpPr>
        <p:spPr>
          <a:xfrm>
            <a:off x="1529171" y="482147"/>
            <a:ext cx="1214029" cy="396500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1200" kern="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7D7A6942-9260-48E0-81F9-D6B012DCCB63}"/>
              </a:ext>
            </a:extLst>
          </p:cNvPr>
          <p:cNvSpPr/>
          <p:nvPr/>
        </p:nvSpPr>
        <p:spPr>
          <a:xfrm>
            <a:off x="595721" y="482147"/>
            <a:ext cx="933450" cy="396500"/>
          </a:xfrm>
          <a:prstGeom prst="rect">
            <a:avLst/>
          </a:prstGeom>
          <a:solidFill>
            <a:srgbClr val="66CCFF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1100" b="1" kern="0" dirty="0">
              <a:solidFill>
                <a:prstClr val="white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331ACBE-9B4F-4315-A073-D239C1568C38}"/>
              </a:ext>
            </a:extLst>
          </p:cNvPr>
          <p:cNvSpPr txBox="1"/>
          <p:nvPr/>
        </p:nvSpPr>
        <p:spPr>
          <a:xfrm>
            <a:off x="2924174" y="418787"/>
            <a:ext cx="587531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0">
              <a:defRPr/>
            </a:pPr>
            <a:r>
              <a:rPr lang="en-US" altLang="ko-KR" sz="2800" b="1" kern="0">
                <a:solidFill>
                  <a:prstClr val="black">
                    <a:lumMod val="85000"/>
                    <a:lumOff val="15000"/>
                  </a:prstClr>
                </a:solidFill>
              </a:rPr>
              <a:t>CONTENTS</a:t>
            </a:r>
            <a:endParaRPr lang="ko-KR" altLang="en-US" sz="2800" b="1" kern="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5A977856-D0B9-4DD3-8A8B-D2580867525A}"/>
              </a:ext>
            </a:extLst>
          </p:cNvPr>
          <p:cNvGrpSpPr/>
          <p:nvPr/>
        </p:nvGrpSpPr>
        <p:grpSpPr>
          <a:xfrm>
            <a:off x="455268" y="212909"/>
            <a:ext cx="371476" cy="411755"/>
            <a:chOff x="5959475" y="1445198"/>
            <a:chExt cx="1354293" cy="1501137"/>
          </a:xfrm>
        </p:grpSpPr>
        <p:sp>
          <p:nvSpPr>
            <p:cNvPr id="41" name="사각형: 둥근 모서리 40">
              <a:extLst>
                <a:ext uri="{FF2B5EF4-FFF2-40B4-BE49-F238E27FC236}">
                  <a16:creationId xmlns:a16="http://schemas.microsoft.com/office/drawing/2014/main" id="{7A4D13A0-9C69-4FCB-B17C-1FEC48198AAA}"/>
                </a:ext>
              </a:extLst>
            </p:cNvPr>
            <p:cNvSpPr/>
            <p:nvPr/>
          </p:nvSpPr>
          <p:spPr>
            <a:xfrm>
              <a:off x="5959475" y="1728567"/>
              <a:ext cx="1217768" cy="1217768"/>
            </a:xfrm>
            <a:prstGeom prst="roundRect">
              <a:avLst>
                <a:gd name="adj" fmla="val 9445"/>
              </a:avLst>
            </a:prstGeom>
            <a:solidFill>
              <a:srgbClr val="FFC000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86410AFC-2985-48CE-BF36-97403F76FB76}"/>
                </a:ext>
              </a:extLst>
            </p:cNvPr>
            <p:cNvSpPr/>
            <p:nvPr/>
          </p:nvSpPr>
          <p:spPr>
            <a:xfrm>
              <a:off x="6096000" y="1445198"/>
              <a:ext cx="1217768" cy="1217768"/>
            </a:xfrm>
            <a:prstGeom prst="roundRect">
              <a:avLst>
                <a:gd name="adj" fmla="val 9445"/>
              </a:avLst>
            </a:prstGeom>
            <a:solidFill>
              <a:schemeClr val="bg1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C2F90461-D810-44AE-967F-D915103FD3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75374" y="1769049"/>
              <a:ext cx="711995" cy="290514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6FE4EABF-DF32-4095-A312-32C1F1FDFB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268" y="2008690"/>
              <a:ext cx="494508" cy="20320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CB2F90AD-E7E7-41D8-A043-5F978CC1B99F}"/>
              </a:ext>
            </a:extLst>
          </p:cNvPr>
          <p:cNvSpPr/>
          <p:nvPr/>
        </p:nvSpPr>
        <p:spPr>
          <a:xfrm>
            <a:off x="1893666" y="1240747"/>
            <a:ext cx="8404665" cy="36219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lnSpc>
                <a:spcPct val="250000"/>
              </a:lnSpc>
              <a:buFont typeface="+mj-lt"/>
              <a:buAutoNum type="arabicPeriod"/>
            </a:pPr>
            <a:r>
              <a:rPr lang="ko-KR" altLang="en-US" sz="2400" b="1">
                <a:solidFill>
                  <a:prstClr val="black">
                    <a:lumMod val="75000"/>
                    <a:lumOff val="25000"/>
                  </a:prstClr>
                </a:solidFill>
              </a:rPr>
              <a:t> 기술 소개</a:t>
            </a:r>
            <a:endParaRPr lang="en-US" altLang="ko-KR" sz="24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228600" indent="-228600">
              <a:lnSpc>
                <a:spcPct val="250000"/>
              </a:lnSpc>
              <a:buFont typeface="+mj-lt"/>
              <a:buAutoNum type="arabicPeriod"/>
            </a:pPr>
            <a:r>
              <a:rPr lang="ko-KR" altLang="en-US" sz="2400" b="1">
                <a:solidFill>
                  <a:prstClr val="black">
                    <a:lumMod val="75000"/>
                    <a:lumOff val="25000"/>
                  </a:prstClr>
                </a:solidFill>
              </a:rPr>
              <a:t> 추진 배경</a:t>
            </a:r>
            <a:endParaRPr lang="en-US" altLang="ko-KR" sz="24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228600" indent="-228600">
              <a:lnSpc>
                <a:spcPct val="250000"/>
              </a:lnSpc>
              <a:buFont typeface="+mj-lt"/>
              <a:buAutoNum type="arabicPeriod"/>
            </a:pPr>
            <a:r>
              <a:rPr lang="ko-KR" altLang="en-US" sz="2400" b="1">
                <a:solidFill>
                  <a:prstClr val="black">
                    <a:lumMod val="75000"/>
                    <a:lumOff val="25000"/>
                  </a:prstClr>
                </a:solidFill>
              </a:rPr>
              <a:t> 기존 서비스</a:t>
            </a:r>
            <a:endParaRPr lang="en-US" altLang="ko-KR" sz="2400" b="1">
              <a:solidFill>
                <a:prstClr val="black">
                  <a:lumMod val="75000"/>
                  <a:lumOff val="25000"/>
                </a:prstClr>
              </a:solidFill>
            </a:endParaRPr>
          </a:p>
          <a:p>
            <a:pPr marL="228600" indent="-228600">
              <a:lnSpc>
                <a:spcPct val="250000"/>
              </a:lnSpc>
              <a:buFont typeface="+mj-lt"/>
              <a:buAutoNum type="arabicPeriod"/>
            </a:pPr>
            <a:r>
              <a:rPr lang="ko-KR" altLang="en-US" sz="2400" b="1">
                <a:solidFill>
                  <a:prstClr val="black">
                    <a:lumMod val="75000"/>
                    <a:lumOff val="25000"/>
                  </a:prstClr>
                </a:solidFill>
              </a:rPr>
              <a:t> 적용 기술</a:t>
            </a:r>
            <a:endParaRPr lang="en-US" altLang="ko-KR" sz="16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8654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BBB6E59-D4FC-4180-8D29-F329D6650694}"/>
              </a:ext>
            </a:extLst>
          </p:cNvPr>
          <p:cNvSpPr/>
          <p:nvPr/>
        </p:nvSpPr>
        <p:spPr>
          <a:xfrm>
            <a:off x="260350" y="261027"/>
            <a:ext cx="11671299" cy="63234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9144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FC85A8-9BB9-40CC-99AC-CD175659D32B}"/>
              </a:ext>
            </a:extLst>
          </p:cNvPr>
          <p:cNvSpPr/>
          <p:nvPr/>
        </p:nvSpPr>
        <p:spPr>
          <a:xfrm>
            <a:off x="595721" y="482147"/>
            <a:ext cx="933450" cy="396500"/>
          </a:xfrm>
          <a:prstGeom prst="rect">
            <a:avLst/>
          </a:prstGeom>
          <a:solidFill>
            <a:srgbClr val="66CCFF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1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D3A979F-D018-4D36-AAE4-5E89072266BF}"/>
              </a:ext>
            </a:extLst>
          </p:cNvPr>
          <p:cNvSpPr txBox="1"/>
          <p:nvPr/>
        </p:nvSpPr>
        <p:spPr>
          <a:xfrm>
            <a:off x="1726584" y="418787"/>
            <a:ext cx="87388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기술 소개</a:t>
            </a:r>
            <a:endParaRPr kumimoji="0" lang="en-US" altLang="ko-KR" sz="2800" b="1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7EFEC7C-4C57-490A-8F56-F0DE72F63942}"/>
              </a:ext>
            </a:extLst>
          </p:cNvPr>
          <p:cNvGrpSpPr/>
          <p:nvPr/>
        </p:nvGrpSpPr>
        <p:grpSpPr>
          <a:xfrm>
            <a:off x="455268" y="212909"/>
            <a:ext cx="371476" cy="411755"/>
            <a:chOff x="5959475" y="1445197"/>
            <a:chExt cx="1354293" cy="1501138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33C718EA-CF1E-46D8-8149-6C45C23F4418}"/>
                </a:ext>
              </a:extLst>
            </p:cNvPr>
            <p:cNvSpPr/>
            <p:nvPr/>
          </p:nvSpPr>
          <p:spPr>
            <a:xfrm>
              <a:off x="5959475" y="1728567"/>
              <a:ext cx="1217768" cy="1217768"/>
            </a:xfrm>
            <a:prstGeom prst="roundRect">
              <a:avLst>
                <a:gd name="adj" fmla="val 9445"/>
              </a:avLst>
            </a:prstGeom>
            <a:solidFill>
              <a:srgbClr val="FFC000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E6295B16-D56E-4D51-8E94-9DAEE023ABFE}"/>
                </a:ext>
              </a:extLst>
            </p:cNvPr>
            <p:cNvSpPr/>
            <p:nvPr/>
          </p:nvSpPr>
          <p:spPr>
            <a:xfrm>
              <a:off x="6095999" y="1445197"/>
              <a:ext cx="1217769" cy="1217768"/>
            </a:xfrm>
            <a:prstGeom prst="roundRect">
              <a:avLst>
                <a:gd name="adj" fmla="val 9445"/>
              </a:avLst>
            </a:prstGeom>
            <a:solidFill>
              <a:schemeClr val="bg1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9958BF4-AEF0-47AD-9967-A9D5C62510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75374" y="1769049"/>
              <a:ext cx="711995" cy="290514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0DEAB49C-CBE0-4FB9-BA00-838BD29094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269" y="2008689"/>
              <a:ext cx="494507" cy="20320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6B579172-818D-40D4-A258-5794D6B7E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950" y="1387260"/>
            <a:ext cx="3611460" cy="2407640"/>
          </a:xfrm>
          <a:prstGeom prst="rect">
            <a:avLst/>
          </a:prstGeom>
        </p:spPr>
      </p:pic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88D3DB09-39B7-4339-ABC1-544A669CA983}"/>
              </a:ext>
            </a:extLst>
          </p:cNvPr>
          <p:cNvSpPr/>
          <p:nvPr/>
        </p:nvSpPr>
        <p:spPr>
          <a:xfrm>
            <a:off x="5486486" y="2329470"/>
            <a:ext cx="975208" cy="523220"/>
          </a:xfrm>
          <a:prstGeom prst="rightArrow">
            <a:avLst/>
          </a:prstGeom>
          <a:solidFill>
            <a:srgbClr val="FFBD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7787DCDA-3160-47F8-AC16-8E9EE03BA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0771" y="1387260"/>
            <a:ext cx="3817909" cy="24076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7657800-9916-4ACA-B261-4D6F645C8912}"/>
              </a:ext>
            </a:extLst>
          </p:cNvPr>
          <p:cNvSpPr txBox="1"/>
          <p:nvPr/>
        </p:nvSpPr>
        <p:spPr>
          <a:xfrm>
            <a:off x="1654950" y="4253726"/>
            <a:ext cx="8882096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/>
              <a:t>현실세계에서 접할 수 있는 다양한 상황을 </a:t>
            </a:r>
            <a:r>
              <a:rPr lang="en-US" altLang="ko-KR"/>
              <a:t>VR</a:t>
            </a:r>
            <a:r>
              <a:rPr lang="ko-KR" altLang="en-US"/>
              <a:t>환경으로 구현하여 영어회화 기회를 제공하여 학습자들의 발화 동기를 증진시키고 의사 소통 연습의 기회를 제공하여 궁극적으로 영어 말하기 능력을 향상</a:t>
            </a:r>
          </a:p>
        </p:txBody>
      </p:sp>
    </p:spTree>
    <p:extLst>
      <p:ext uri="{BB962C8B-B14F-4D97-AF65-F5344CB8AC3E}">
        <p14:creationId xmlns:p14="http://schemas.microsoft.com/office/powerpoint/2010/main" val="3099744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BBB6E59-D4FC-4180-8D29-F329D6650694}"/>
              </a:ext>
            </a:extLst>
          </p:cNvPr>
          <p:cNvSpPr/>
          <p:nvPr/>
        </p:nvSpPr>
        <p:spPr>
          <a:xfrm>
            <a:off x="260350" y="261027"/>
            <a:ext cx="11671299" cy="63234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9144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FC85A8-9BB9-40CC-99AC-CD175659D32B}"/>
              </a:ext>
            </a:extLst>
          </p:cNvPr>
          <p:cNvSpPr/>
          <p:nvPr/>
        </p:nvSpPr>
        <p:spPr>
          <a:xfrm>
            <a:off x="595721" y="482147"/>
            <a:ext cx="933450" cy="396500"/>
          </a:xfrm>
          <a:prstGeom prst="rect">
            <a:avLst/>
          </a:prstGeom>
          <a:solidFill>
            <a:srgbClr val="66CCFF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2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D3A979F-D018-4D36-AAE4-5E89072266BF}"/>
              </a:ext>
            </a:extLst>
          </p:cNvPr>
          <p:cNvSpPr txBox="1"/>
          <p:nvPr/>
        </p:nvSpPr>
        <p:spPr>
          <a:xfrm>
            <a:off x="1726584" y="418787"/>
            <a:ext cx="87388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>
                <a:solidFill>
                  <a:prstClr val="black">
                    <a:lumMod val="75000"/>
                    <a:lumOff val="25000"/>
                  </a:prstClr>
                </a:solidFill>
              </a:rPr>
              <a:t>추진 배경</a:t>
            </a:r>
            <a:endParaRPr lang="en-US" altLang="ko-KR" sz="2800" b="1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7EFEC7C-4C57-490A-8F56-F0DE72F63942}"/>
              </a:ext>
            </a:extLst>
          </p:cNvPr>
          <p:cNvGrpSpPr/>
          <p:nvPr/>
        </p:nvGrpSpPr>
        <p:grpSpPr>
          <a:xfrm>
            <a:off x="455268" y="212909"/>
            <a:ext cx="371476" cy="411755"/>
            <a:chOff x="5959475" y="1445197"/>
            <a:chExt cx="1354293" cy="1501138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33C718EA-CF1E-46D8-8149-6C45C23F4418}"/>
                </a:ext>
              </a:extLst>
            </p:cNvPr>
            <p:cNvSpPr/>
            <p:nvPr/>
          </p:nvSpPr>
          <p:spPr>
            <a:xfrm>
              <a:off x="5959475" y="1728567"/>
              <a:ext cx="1217768" cy="1217768"/>
            </a:xfrm>
            <a:prstGeom prst="roundRect">
              <a:avLst>
                <a:gd name="adj" fmla="val 9445"/>
              </a:avLst>
            </a:prstGeom>
            <a:solidFill>
              <a:srgbClr val="FFC000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E6295B16-D56E-4D51-8E94-9DAEE023ABFE}"/>
                </a:ext>
              </a:extLst>
            </p:cNvPr>
            <p:cNvSpPr/>
            <p:nvPr/>
          </p:nvSpPr>
          <p:spPr>
            <a:xfrm>
              <a:off x="6095999" y="1445197"/>
              <a:ext cx="1217769" cy="1217768"/>
            </a:xfrm>
            <a:prstGeom prst="roundRect">
              <a:avLst>
                <a:gd name="adj" fmla="val 9445"/>
              </a:avLst>
            </a:prstGeom>
            <a:solidFill>
              <a:schemeClr val="bg1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9958BF4-AEF0-47AD-9967-A9D5C62510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75374" y="1769049"/>
              <a:ext cx="711995" cy="290514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0DEAB49C-CBE0-4FB9-BA00-838BD29094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269" y="2008689"/>
              <a:ext cx="494507" cy="20320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2">
            <a:extLst>
              <a:ext uri="{FF2B5EF4-FFF2-40B4-BE49-F238E27FC236}">
                <a16:creationId xmlns:a16="http://schemas.microsoft.com/office/drawing/2014/main" id="{C7CE3BDB-D1BF-4D2C-A12C-2356C6962D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0924" y="1248643"/>
            <a:ext cx="1001014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ko-KR" altLang="en-US" sz="1600">
                <a:latin typeface="+mn-ea"/>
                <a:cs typeface="Times New Roman" panose="02020603050405020304" pitchFamily="18" charset="0"/>
              </a:rPr>
              <a:t>메타버스 현황</a:t>
            </a:r>
            <a:endParaRPr lang="en-US" altLang="ko-KR" sz="1600">
              <a:latin typeface="+mn-ea"/>
              <a:cs typeface="Times New Roman" panose="02020603050405020304" pitchFamily="18" charset="0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B79FD589-AACD-48EC-B26D-1B206DF72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348" y="3263496"/>
            <a:ext cx="6667500" cy="2416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891140B4-2B8E-4280-8B47-FB5D0F1209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9491" y="3263496"/>
            <a:ext cx="3361161" cy="241688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ECAA432-B1C0-4C7A-89A3-E72B78B16199}"/>
              </a:ext>
            </a:extLst>
          </p:cNvPr>
          <p:cNvSpPr txBox="1"/>
          <p:nvPr/>
        </p:nvSpPr>
        <p:spPr>
          <a:xfrm>
            <a:off x="1230381" y="1823768"/>
            <a:ext cx="973122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/>
              <a:t>메타버스 시장 규모는 지속 성장할 것으로 예측</a:t>
            </a:r>
            <a:endParaRPr lang="en-US" altLang="ko-KR" sz="160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/>
              <a:t>교육분야에서도 메타버스를 적극 도입 중</a:t>
            </a:r>
          </a:p>
        </p:txBody>
      </p:sp>
    </p:spTree>
    <p:extLst>
      <p:ext uri="{BB962C8B-B14F-4D97-AF65-F5344CB8AC3E}">
        <p14:creationId xmlns:p14="http://schemas.microsoft.com/office/powerpoint/2010/main" val="3921486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BBB6E59-D4FC-4180-8D29-F329D6650694}"/>
              </a:ext>
            </a:extLst>
          </p:cNvPr>
          <p:cNvSpPr/>
          <p:nvPr/>
        </p:nvSpPr>
        <p:spPr>
          <a:xfrm>
            <a:off x="260350" y="261027"/>
            <a:ext cx="11671299" cy="63234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9144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endParaRPr lang="ko-KR" altLang="en-US" sz="4400" kern="0" dirty="0">
              <a:solidFill>
                <a:prstClr val="black">
                  <a:lumMod val="85000"/>
                  <a:lumOff val="15000"/>
                </a:prstClr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FC85A8-9BB9-40CC-99AC-CD175659D32B}"/>
              </a:ext>
            </a:extLst>
          </p:cNvPr>
          <p:cNvSpPr/>
          <p:nvPr/>
        </p:nvSpPr>
        <p:spPr>
          <a:xfrm>
            <a:off x="595721" y="482147"/>
            <a:ext cx="933450" cy="396500"/>
          </a:xfrm>
          <a:prstGeom prst="rect">
            <a:avLst/>
          </a:prstGeom>
          <a:solidFill>
            <a:srgbClr val="66CCFF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2800" b="1" kern="0">
                <a:solidFill>
                  <a:prstClr val="white"/>
                </a:solidFill>
              </a:rPr>
              <a:t>2</a:t>
            </a:r>
            <a:endParaRPr lang="ko-KR" altLang="en-US" sz="2800" b="1" kern="0" dirty="0">
              <a:solidFill>
                <a:prstClr val="white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D3A979F-D018-4D36-AAE4-5E89072266BF}"/>
              </a:ext>
            </a:extLst>
          </p:cNvPr>
          <p:cNvSpPr txBox="1"/>
          <p:nvPr/>
        </p:nvSpPr>
        <p:spPr>
          <a:xfrm>
            <a:off x="1726584" y="418787"/>
            <a:ext cx="87388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>
                <a:solidFill>
                  <a:prstClr val="black">
                    <a:lumMod val="75000"/>
                    <a:lumOff val="25000"/>
                  </a:prstClr>
                </a:solidFill>
              </a:rPr>
              <a:t>추진 배경</a:t>
            </a:r>
            <a:endParaRPr lang="en-US" altLang="ko-KR" sz="2800" b="1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7EFEC7C-4C57-490A-8F56-F0DE72F63942}"/>
              </a:ext>
            </a:extLst>
          </p:cNvPr>
          <p:cNvGrpSpPr/>
          <p:nvPr/>
        </p:nvGrpSpPr>
        <p:grpSpPr>
          <a:xfrm>
            <a:off x="455268" y="212909"/>
            <a:ext cx="371476" cy="411755"/>
            <a:chOff x="5959475" y="1445197"/>
            <a:chExt cx="1354293" cy="1501138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33C718EA-CF1E-46D8-8149-6C45C23F4418}"/>
                </a:ext>
              </a:extLst>
            </p:cNvPr>
            <p:cNvSpPr/>
            <p:nvPr/>
          </p:nvSpPr>
          <p:spPr>
            <a:xfrm>
              <a:off x="5959475" y="1728567"/>
              <a:ext cx="1217768" cy="1217768"/>
            </a:xfrm>
            <a:prstGeom prst="roundRect">
              <a:avLst>
                <a:gd name="adj" fmla="val 9445"/>
              </a:avLst>
            </a:prstGeom>
            <a:solidFill>
              <a:srgbClr val="FFC000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E6295B16-D56E-4D51-8E94-9DAEE023ABFE}"/>
                </a:ext>
              </a:extLst>
            </p:cNvPr>
            <p:cNvSpPr/>
            <p:nvPr/>
          </p:nvSpPr>
          <p:spPr>
            <a:xfrm>
              <a:off x="6095999" y="1445197"/>
              <a:ext cx="1217769" cy="1217768"/>
            </a:xfrm>
            <a:prstGeom prst="roundRect">
              <a:avLst>
                <a:gd name="adj" fmla="val 9445"/>
              </a:avLst>
            </a:prstGeom>
            <a:solidFill>
              <a:schemeClr val="bg1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9958BF4-AEF0-47AD-9967-A9D5C62510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75374" y="1769049"/>
              <a:ext cx="711995" cy="290514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0DEAB49C-CBE0-4FB9-BA00-838BD29094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269" y="2008689"/>
              <a:ext cx="494507" cy="20320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BB1E4A33-CA36-4F3B-AE86-909F91662D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0925" y="1322479"/>
            <a:ext cx="10010145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ko-KR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cs typeface="Times New Roman" panose="02020603050405020304" pitchFamily="18" charset="0"/>
              </a:rPr>
              <a:t>한국의 영어교육은 대부분 읽기나 문법 위주로 </a:t>
            </a:r>
            <a:r>
              <a:rPr kumimoji="0" lang="ko-KR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cs typeface="Times New Roman" panose="02020603050405020304" pitchFamily="18" charset="0"/>
              </a:rPr>
              <a:t>진행</a:t>
            </a:r>
            <a:endParaRPr kumimoji="0" lang="en-US" altLang="ko-KR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ko-KR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600">
                <a:latin typeface="+mn-ea"/>
                <a:cs typeface="Times New Roman" panose="02020603050405020304" pitchFamily="18" charset="0"/>
              </a:rPr>
              <a:t>최근 </a:t>
            </a:r>
            <a:r>
              <a:rPr kumimoji="0" lang="ko-KR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cs typeface="Times New Roman" panose="02020603050405020304" pitchFamily="18" charset="0"/>
              </a:rPr>
              <a:t>말하기의 중요성이 강조되어 저학년부터 말하기 수업에 집중하고 있지만 여전히 부족</a:t>
            </a:r>
            <a:endParaRPr kumimoji="0" lang="en-US" altLang="ko-KR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ko-KR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1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+mn-ea"/>
                <a:cs typeface="Times New Roman" panose="02020603050405020304" pitchFamily="18" charset="0"/>
              </a:rPr>
              <a:t>누구나 적은 비용으로 영어회화를 경험하고 학습할 수 있는 환경이 필요</a:t>
            </a:r>
            <a:endParaRPr kumimoji="0" lang="en-US" altLang="ko-KR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+mn-ea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ko-KR" sz="1600">
              <a:latin typeface="+mn-ea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600">
                <a:latin typeface="+mn-ea"/>
                <a:cs typeface="Times New Roman" panose="02020603050405020304" pitchFamily="18" charset="0"/>
              </a:rPr>
              <a:t>메타버스에서는 아바타와 실제 비디오 기능을 함께 활용한 실제상황 연출을 통해 몰입도를 높일 수 있다</a:t>
            </a:r>
            <a:r>
              <a:rPr lang="en-US" altLang="ko-KR" sz="1600">
                <a:latin typeface="+mn-ea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025" name="그림 2">
            <a:extLst>
              <a:ext uri="{FF2B5EF4-FFF2-40B4-BE49-F238E27FC236}">
                <a16:creationId xmlns:a16="http://schemas.microsoft.com/office/drawing/2014/main" id="{FDDDE741-EA6E-452C-A592-FBDF250078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560" y="3770806"/>
            <a:ext cx="4292428" cy="22816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ABDDD1-F2B7-44F5-AEF8-F0C2DB46C9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62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266239D9-317B-4A2E-A25F-742071663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7560" y="4462584"/>
            <a:ext cx="4292427" cy="12216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29" name="Picture 5" descr="인게이지 기반 가상 강의실에서 교육을 하는 모습">
            <a:extLst>
              <a:ext uri="{FF2B5EF4-FFF2-40B4-BE49-F238E27FC236}">
                <a16:creationId xmlns:a16="http://schemas.microsoft.com/office/drawing/2014/main" id="{AEBCD704-A51E-4A89-BAD5-75718CB706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96"/>
          <a:stretch/>
        </p:blipFill>
        <p:spPr bwMode="auto">
          <a:xfrm>
            <a:off x="6462014" y="3770806"/>
            <a:ext cx="3523726" cy="191338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3378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BBB6E59-D4FC-4180-8D29-F329D6650694}"/>
              </a:ext>
            </a:extLst>
          </p:cNvPr>
          <p:cNvSpPr/>
          <p:nvPr/>
        </p:nvSpPr>
        <p:spPr>
          <a:xfrm>
            <a:off x="260350" y="261027"/>
            <a:ext cx="11671299" cy="63234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9144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FC85A8-9BB9-40CC-99AC-CD175659D32B}"/>
              </a:ext>
            </a:extLst>
          </p:cNvPr>
          <p:cNvSpPr/>
          <p:nvPr/>
        </p:nvSpPr>
        <p:spPr>
          <a:xfrm>
            <a:off x="595721" y="482147"/>
            <a:ext cx="933450" cy="396500"/>
          </a:xfrm>
          <a:prstGeom prst="rect">
            <a:avLst/>
          </a:prstGeom>
          <a:solidFill>
            <a:srgbClr val="66CCFF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3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D3A979F-D018-4D36-AAE4-5E89072266BF}"/>
              </a:ext>
            </a:extLst>
          </p:cNvPr>
          <p:cNvSpPr txBox="1"/>
          <p:nvPr/>
        </p:nvSpPr>
        <p:spPr>
          <a:xfrm>
            <a:off x="1726584" y="418787"/>
            <a:ext cx="87388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>
                <a:solidFill>
                  <a:prstClr val="black">
                    <a:lumMod val="75000"/>
                    <a:lumOff val="25000"/>
                  </a:prstClr>
                </a:solidFill>
              </a:rPr>
              <a:t>기존 서비스</a:t>
            </a:r>
            <a:endParaRPr lang="en-US" altLang="ko-KR" sz="2800" b="1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7EFEC7C-4C57-490A-8F56-F0DE72F63942}"/>
              </a:ext>
            </a:extLst>
          </p:cNvPr>
          <p:cNvGrpSpPr/>
          <p:nvPr/>
        </p:nvGrpSpPr>
        <p:grpSpPr>
          <a:xfrm>
            <a:off x="455268" y="212909"/>
            <a:ext cx="371476" cy="411755"/>
            <a:chOff x="5959475" y="1445197"/>
            <a:chExt cx="1354293" cy="1501138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33C718EA-CF1E-46D8-8149-6C45C23F4418}"/>
                </a:ext>
              </a:extLst>
            </p:cNvPr>
            <p:cNvSpPr/>
            <p:nvPr/>
          </p:nvSpPr>
          <p:spPr>
            <a:xfrm>
              <a:off x="5959475" y="1728567"/>
              <a:ext cx="1217768" cy="1217768"/>
            </a:xfrm>
            <a:prstGeom prst="roundRect">
              <a:avLst>
                <a:gd name="adj" fmla="val 9445"/>
              </a:avLst>
            </a:prstGeom>
            <a:solidFill>
              <a:srgbClr val="FFC000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E6295B16-D56E-4D51-8E94-9DAEE023ABFE}"/>
                </a:ext>
              </a:extLst>
            </p:cNvPr>
            <p:cNvSpPr/>
            <p:nvPr/>
          </p:nvSpPr>
          <p:spPr>
            <a:xfrm>
              <a:off x="6095999" y="1445197"/>
              <a:ext cx="1217769" cy="1217768"/>
            </a:xfrm>
            <a:prstGeom prst="roundRect">
              <a:avLst>
                <a:gd name="adj" fmla="val 9445"/>
              </a:avLst>
            </a:prstGeom>
            <a:solidFill>
              <a:schemeClr val="bg1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9958BF4-AEF0-47AD-9967-A9D5C62510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75374" y="1769049"/>
              <a:ext cx="711995" cy="290514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0DEAB49C-CBE0-4FB9-BA00-838BD29094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269" y="2008689"/>
              <a:ext cx="494507" cy="20320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384659F7-B7E7-4A49-85BE-6524CD69C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1849" y="1536839"/>
            <a:ext cx="3709410" cy="279725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DA581B65-6B35-447C-A2BD-EEF1290DCA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0741" y="1536838"/>
            <a:ext cx="3709410" cy="279726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78443C4-26E8-4689-A17A-E4F83C62746B}"/>
              </a:ext>
            </a:extLst>
          </p:cNvPr>
          <p:cNvSpPr txBox="1"/>
          <p:nvPr/>
        </p:nvSpPr>
        <p:spPr>
          <a:xfrm>
            <a:off x="1741849" y="4613945"/>
            <a:ext cx="3709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/>
              <a:t>기존 </a:t>
            </a:r>
            <a:r>
              <a:rPr lang="en-US" altLang="ko-KR" sz="1400"/>
              <a:t>VR </a:t>
            </a:r>
            <a:r>
              <a:rPr lang="ko-KR" altLang="en-US" sz="1400"/>
              <a:t>영어회화 컨텐츠는 정해진 대화 내용을 따라 읽는데 그쳐 학습 효율이 감소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F3D6C78-DD62-4D46-A190-D8A2B8E49B9D}"/>
              </a:ext>
            </a:extLst>
          </p:cNvPr>
          <p:cNvSpPr txBox="1"/>
          <p:nvPr/>
        </p:nvSpPr>
        <p:spPr>
          <a:xfrm>
            <a:off x="6740741" y="4613945"/>
            <a:ext cx="37094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atinLnBrk="0"/>
            <a:r>
              <a:rPr lang="ko-KR" altLang="en-US" sz="1400"/>
              <a:t>챗봇과의 단순 대화로 흥미를 유발할 요소가 부족</a:t>
            </a:r>
          </a:p>
        </p:txBody>
      </p:sp>
    </p:spTree>
    <p:extLst>
      <p:ext uri="{BB962C8B-B14F-4D97-AF65-F5344CB8AC3E}">
        <p14:creationId xmlns:p14="http://schemas.microsoft.com/office/powerpoint/2010/main" val="321573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BBB6E59-D4FC-4180-8D29-F329D6650694}"/>
              </a:ext>
            </a:extLst>
          </p:cNvPr>
          <p:cNvSpPr/>
          <p:nvPr/>
        </p:nvSpPr>
        <p:spPr>
          <a:xfrm>
            <a:off x="260350" y="261027"/>
            <a:ext cx="11671299" cy="63234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9144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FC85A8-9BB9-40CC-99AC-CD175659D32B}"/>
              </a:ext>
            </a:extLst>
          </p:cNvPr>
          <p:cNvSpPr/>
          <p:nvPr/>
        </p:nvSpPr>
        <p:spPr>
          <a:xfrm>
            <a:off x="595721" y="482147"/>
            <a:ext cx="933450" cy="396500"/>
          </a:xfrm>
          <a:prstGeom prst="rect">
            <a:avLst/>
          </a:prstGeom>
          <a:solidFill>
            <a:srgbClr val="66CCFF"/>
          </a:solidFill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4</a:t>
            </a:r>
            <a:endParaRPr kumimoji="0" lang="ko-KR" altLang="en-US" sz="2800" b="1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D3A979F-D018-4D36-AAE4-5E89072266BF}"/>
              </a:ext>
            </a:extLst>
          </p:cNvPr>
          <p:cNvSpPr txBox="1"/>
          <p:nvPr/>
        </p:nvSpPr>
        <p:spPr>
          <a:xfrm>
            <a:off x="1726584" y="418787"/>
            <a:ext cx="873882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800" b="1">
                <a:solidFill>
                  <a:prstClr val="black">
                    <a:lumMod val="75000"/>
                    <a:lumOff val="25000"/>
                  </a:prstClr>
                </a:solidFill>
              </a:rPr>
              <a:t>적용 기술</a:t>
            </a:r>
            <a:endParaRPr lang="en-US" altLang="ko-KR" sz="2800" b="1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E7EFEC7C-4C57-490A-8F56-F0DE72F63942}"/>
              </a:ext>
            </a:extLst>
          </p:cNvPr>
          <p:cNvGrpSpPr/>
          <p:nvPr/>
        </p:nvGrpSpPr>
        <p:grpSpPr>
          <a:xfrm>
            <a:off x="455268" y="212909"/>
            <a:ext cx="371476" cy="411755"/>
            <a:chOff x="5959475" y="1445197"/>
            <a:chExt cx="1354293" cy="1501138"/>
          </a:xfrm>
        </p:grpSpPr>
        <p:sp>
          <p:nvSpPr>
            <p:cNvPr id="34" name="사각형: 둥근 모서리 33">
              <a:extLst>
                <a:ext uri="{FF2B5EF4-FFF2-40B4-BE49-F238E27FC236}">
                  <a16:creationId xmlns:a16="http://schemas.microsoft.com/office/drawing/2014/main" id="{33C718EA-CF1E-46D8-8149-6C45C23F4418}"/>
                </a:ext>
              </a:extLst>
            </p:cNvPr>
            <p:cNvSpPr/>
            <p:nvPr/>
          </p:nvSpPr>
          <p:spPr>
            <a:xfrm>
              <a:off x="5959475" y="1728567"/>
              <a:ext cx="1217768" cy="1217768"/>
            </a:xfrm>
            <a:prstGeom prst="roundRect">
              <a:avLst>
                <a:gd name="adj" fmla="val 9445"/>
              </a:avLst>
            </a:prstGeom>
            <a:solidFill>
              <a:srgbClr val="FFC000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5" name="사각형: 둥근 모서리 34">
              <a:extLst>
                <a:ext uri="{FF2B5EF4-FFF2-40B4-BE49-F238E27FC236}">
                  <a16:creationId xmlns:a16="http://schemas.microsoft.com/office/drawing/2014/main" id="{E6295B16-D56E-4D51-8E94-9DAEE023ABFE}"/>
                </a:ext>
              </a:extLst>
            </p:cNvPr>
            <p:cNvSpPr/>
            <p:nvPr/>
          </p:nvSpPr>
          <p:spPr>
            <a:xfrm>
              <a:off x="6095999" y="1445197"/>
              <a:ext cx="1217769" cy="1217768"/>
            </a:xfrm>
            <a:prstGeom prst="roundRect">
              <a:avLst>
                <a:gd name="adj" fmla="val 9445"/>
              </a:avLst>
            </a:prstGeom>
            <a:solidFill>
              <a:schemeClr val="bg1"/>
            </a:solidFill>
            <a:ln w="22225"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isometricOffAxis1Top">
                <a:rot lat="21222676" lon="21415135" rev="1270155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9958BF4-AEF0-47AD-9967-A9D5C625101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75374" y="1769049"/>
              <a:ext cx="711995" cy="290514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연결선 36">
              <a:extLst>
                <a:ext uri="{FF2B5EF4-FFF2-40B4-BE49-F238E27FC236}">
                  <a16:creationId xmlns:a16="http://schemas.microsoft.com/office/drawing/2014/main" id="{0DEAB49C-CBE0-4FB9-BA00-838BD29094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8269" y="2008689"/>
              <a:ext cx="494507" cy="203201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4EA6196B-9402-4AD7-B23E-9AB0D5A4960F}"/>
              </a:ext>
            </a:extLst>
          </p:cNvPr>
          <p:cNvGrpSpPr/>
          <p:nvPr/>
        </p:nvGrpSpPr>
        <p:grpSpPr>
          <a:xfrm>
            <a:off x="1199626" y="1363823"/>
            <a:ext cx="2743200" cy="2125997"/>
            <a:chOff x="947956" y="1498047"/>
            <a:chExt cx="2743200" cy="2125997"/>
          </a:xfrm>
        </p:grpSpPr>
        <p:pic>
          <p:nvPicPr>
            <p:cNvPr id="3074" name="Picture 2" descr="Unity 실시간 개발 플랫폼 | 3D, 2D VR 및 AR 엔진">
              <a:extLst>
                <a:ext uri="{FF2B5EF4-FFF2-40B4-BE49-F238E27FC236}">
                  <a16:creationId xmlns:a16="http://schemas.microsoft.com/office/drawing/2014/main" id="{0533B344-9777-4B5E-A8D3-2C9A0678D9D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04139" y="1633061"/>
              <a:ext cx="2030835" cy="116208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6B62267-DE65-4164-B55C-C2A1DA6561CF}"/>
                </a:ext>
              </a:extLst>
            </p:cNvPr>
            <p:cNvSpPr txBox="1"/>
            <p:nvPr/>
          </p:nvSpPr>
          <p:spPr>
            <a:xfrm>
              <a:off x="1292330" y="2863230"/>
              <a:ext cx="19553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/>
                <a:t>가상환경 구축</a:t>
              </a: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DFD5DAD9-9666-4488-922A-01B1BB82F6ED}"/>
                </a:ext>
              </a:extLst>
            </p:cNvPr>
            <p:cNvSpPr/>
            <p:nvPr/>
          </p:nvSpPr>
          <p:spPr>
            <a:xfrm>
              <a:off x="947956" y="1498047"/>
              <a:ext cx="2743200" cy="2125997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B4FEEEC-14BB-495D-AECE-8CCCD20206EC}"/>
              </a:ext>
            </a:extLst>
          </p:cNvPr>
          <p:cNvGrpSpPr/>
          <p:nvPr/>
        </p:nvGrpSpPr>
        <p:grpSpPr>
          <a:xfrm>
            <a:off x="4706450" y="1363823"/>
            <a:ext cx="2743200" cy="2125997"/>
            <a:chOff x="4435103" y="1498047"/>
            <a:chExt cx="2743200" cy="2125997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180A2C03-3C6D-4133-8B14-65C7DBC5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864372" y="1684007"/>
              <a:ext cx="1920000" cy="1080000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8BF09B8E-BED5-452A-BCAA-61003518C46A}"/>
                </a:ext>
              </a:extLst>
            </p:cNvPr>
            <p:cNvSpPr txBox="1"/>
            <p:nvPr/>
          </p:nvSpPr>
          <p:spPr>
            <a:xfrm>
              <a:off x="4846704" y="2863230"/>
              <a:ext cx="19553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0"/>
              <a:r>
                <a:rPr lang="ko-KR" altLang="en-US"/>
                <a:t>사용자의 음성 텍스트로 변환</a:t>
              </a:r>
            </a:p>
          </p:txBody>
        </p:sp>
        <p:sp>
          <p:nvSpPr>
            <p:cNvPr id="42" name="사각형: 둥근 모서리 41">
              <a:extLst>
                <a:ext uri="{FF2B5EF4-FFF2-40B4-BE49-F238E27FC236}">
                  <a16:creationId xmlns:a16="http://schemas.microsoft.com/office/drawing/2014/main" id="{33D78853-5DA7-4154-BAC7-9E31E7984CBA}"/>
                </a:ext>
              </a:extLst>
            </p:cNvPr>
            <p:cNvSpPr/>
            <p:nvPr/>
          </p:nvSpPr>
          <p:spPr>
            <a:xfrm>
              <a:off x="4435103" y="1498047"/>
              <a:ext cx="2743200" cy="2125997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58BAB73D-1108-4CFA-9461-B4AFF5FF0D38}"/>
              </a:ext>
            </a:extLst>
          </p:cNvPr>
          <p:cNvGrpSpPr/>
          <p:nvPr/>
        </p:nvGrpSpPr>
        <p:grpSpPr>
          <a:xfrm>
            <a:off x="8213274" y="1363822"/>
            <a:ext cx="2743200" cy="2125997"/>
            <a:chOff x="7961604" y="1498046"/>
            <a:chExt cx="2743200" cy="2125997"/>
          </a:xfrm>
        </p:grpSpPr>
        <p:pic>
          <p:nvPicPr>
            <p:cNvPr id="3076" name="Picture 4" descr="사진 설명이 없습니다.">
              <a:extLst>
                <a:ext uri="{FF2B5EF4-FFF2-40B4-BE49-F238E27FC236}">
                  <a16:creationId xmlns:a16="http://schemas.microsoft.com/office/drawing/2014/main" id="{D9C77B39-890F-4781-9E27-141B26E9EC3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03097" y="1615172"/>
              <a:ext cx="1451994" cy="11277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66CD5A4-8B31-472E-86C7-7BD5404C51A6}"/>
                </a:ext>
              </a:extLst>
            </p:cNvPr>
            <p:cNvSpPr txBox="1"/>
            <p:nvPr/>
          </p:nvSpPr>
          <p:spPr>
            <a:xfrm>
              <a:off x="8351426" y="2863230"/>
              <a:ext cx="19553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/>
                <a:t>챗봇을 통한 응답 생성</a:t>
              </a:r>
            </a:p>
          </p:txBody>
        </p:sp>
        <p:sp>
          <p:nvSpPr>
            <p:cNvPr id="43" name="사각형: 둥근 모서리 42">
              <a:extLst>
                <a:ext uri="{FF2B5EF4-FFF2-40B4-BE49-F238E27FC236}">
                  <a16:creationId xmlns:a16="http://schemas.microsoft.com/office/drawing/2014/main" id="{11E204C0-AD02-4946-8E40-C0FB351ED336}"/>
                </a:ext>
              </a:extLst>
            </p:cNvPr>
            <p:cNvSpPr/>
            <p:nvPr/>
          </p:nvSpPr>
          <p:spPr>
            <a:xfrm>
              <a:off x="7961604" y="1498046"/>
              <a:ext cx="2743200" cy="2125997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1640A4A7-8423-4E86-8519-54E0E9C4B25B}"/>
              </a:ext>
            </a:extLst>
          </p:cNvPr>
          <p:cNvGrpSpPr/>
          <p:nvPr/>
        </p:nvGrpSpPr>
        <p:grpSpPr>
          <a:xfrm>
            <a:off x="2923533" y="3892671"/>
            <a:ext cx="2743200" cy="2125997"/>
            <a:chOff x="2420193" y="3926228"/>
            <a:chExt cx="2743200" cy="2125997"/>
          </a:xfrm>
        </p:grpSpPr>
        <p:pic>
          <p:nvPicPr>
            <p:cNvPr id="3078" name="Picture 6" descr="Google Text to Speech(한국어 tts)사용방법, (feat.python) - YouTube">
              <a:extLst>
                <a:ext uri="{FF2B5EF4-FFF2-40B4-BE49-F238E27FC236}">
                  <a16:creationId xmlns:a16="http://schemas.microsoft.com/office/drawing/2014/main" id="{715B2CA4-F0C0-427A-AEB1-B077578F6B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31793" y="4077598"/>
              <a:ext cx="1920000" cy="108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FCE8C28-2315-4E79-8BA6-BCA2DB944FFC}"/>
                </a:ext>
              </a:extLst>
            </p:cNvPr>
            <p:cNvSpPr txBox="1"/>
            <p:nvPr/>
          </p:nvSpPr>
          <p:spPr>
            <a:xfrm>
              <a:off x="2814125" y="5331358"/>
              <a:ext cx="19553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0"/>
              <a:r>
                <a:rPr lang="ko-KR" altLang="en-US"/>
                <a:t>챗봇의 응답 음성으로 변환</a:t>
              </a:r>
            </a:p>
          </p:txBody>
        </p:sp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CCC5779F-B03C-4094-BE60-0C2D015C856B}"/>
                </a:ext>
              </a:extLst>
            </p:cNvPr>
            <p:cNvSpPr/>
            <p:nvPr/>
          </p:nvSpPr>
          <p:spPr>
            <a:xfrm>
              <a:off x="2420193" y="3926228"/>
              <a:ext cx="2743200" cy="2125997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9A5852C-16A2-4FD1-A1F8-70EF55D13D05}"/>
              </a:ext>
            </a:extLst>
          </p:cNvPr>
          <p:cNvGrpSpPr/>
          <p:nvPr/>
        </p:nvGrpSpPr>
        <p:grpSpPr>
          <a:xfrm>
            <a:off x="6578364" y="3892672"/>
            <a:ext cx="2743200" cy="2125997"/>
            <a:chOff x="6360250" y="3926228"/>
            <a:chExt cx="2743200" cy="2125997"/>
          </a:xfrm>
        </p:grpSpPr>
        <p:pic>
          <p:nvPicPr>
            <p:cNvPr id="3080" name="Picture 8" descr="C++ #15 소켓 프로그래밍 함수">
              <a:extLst>
                <a:ext uri="{FF2B5EF4-FFF2-40B4-BE49-F238E27FC236}">
                  <a16:creationId xmlns:a16="http://schemas.microsoft.com/office/drawing/2014/main" id="{329F8D76-CF37-4419-AE85-9E83BE2257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87645" y="4099575"/>
              <a:ext cx="2688409" cy="120772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2B7BAB6-5D39-44F8-8F5C-95F4558DD36A}"/>
                </a:ext>
              </a:extLst>
            </p:cNvPr>
            <p:cNvSpPr txBox="1"/>
            <p:nvPr/>
          </p:nvSpPr>
          <p:spPr>
            <a:xfrm>
              <a:off x="6478636" y="5331358"/>
              <a:ext cx="246402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latinLnBrk="0"/>
              <a:r>
                <a:rPr lang="ko-KR" altLang="en-US"/>
                <a:t>소켓통신으로 유니티</a:t>
              </a:r>
              <a:r>
                <a:rPr lang="en-US" altLang="ko-KR"/>
                <a:t>/</a:t>
              </a:r>
              <a:r>
                <a:rPr lang="ko-KR" altLang="en-US"/>
                <a:t>파이썬 통신</a:t>
              </a:r>
            </a:p>
          </p:txBody>
        </p:sp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CC0006A5-4D86-4043-9908-AC0346EA8EF8}"/>
                </a:ext>
              </a:extLst>
            </p:cNvPr>
            <p:cNvSpPr/>
            <p:nvPr/>
          </p:nvSpPr>
          <p:spPr>
            <a:xfrm>
              <a:off x="6360250" y="3926228"/>
              <a:ext cx="2743200" cy="2125997"/>
            </a:xfrm>
            <a:prstGeom prst="round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46680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BDB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3BBB6E59-D4FC-4180-8D29-F329D6650694}"/>
              </a:ext>
            </a:extLst>
          </p:cNvPr>
          <p:cNvSpPr/>
          <p:nvPr/>
        </p:nvSpPr>
        <p:spPr>
          <a:xfrm>
            <a:off x="4005581" y="1869848"/>
            <a:ext cx="4180837" cy="31183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dist="431800" dir="5400000" sx="87000" sy="87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0" i="0" u="none" strike="noStrike" kern="0" cap="none" spc="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THANK YOU</a:t>
            </a:r>
            <a:endParaRPr kumimoji="0" lang="ko-KR" altLang="en-US" sz="40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7227843"/>
      </p:ext>
    </p:extLst>
  </p:cSld>
  <p:clrMapOvr>
    <a:masterClrMapping/>
  </p:clrMapOvr>
</p:sld>
</file>

<file path=ppt/theme/theme1.xml><?xml version="1.0" encoding="utf-8"?>
<a:theme xmlns:a="http://schemas.openxmlformats.org/drawingml/2006/main" name="4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169</Words>
  <Application>Microsoft Office PowerPoint</Application>
  <PresentationFormat>와이드스크린</PresentationFormat>
  <Paragraphs>40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HY견고딕</vt:lpstr>
      <vt:lpstr>맑은 고딕</vt:lpstr>
      <vt:lpstr>Arial</vt:lpstr>
      <vt:lpstr>41_Office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이 찬희</cp:lastModifiedBy>
  <cp:revision>6</cp:revision>
  <dcterms:created xsi:type="dcterms:W3CDTF">2021-09-09T03:20:14Z</dcterms:created>
  <dcterms:modified xsi:type="dcterms:W3CDTF">2021-09-26T05:39:31Z</dcterms:modified>
</cp:coreProperties>
</file>

<file path=docProps/thumbnail.jpeg>
</file>